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4" r:id="rId9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9" autoAdjust="0"/>
  </p:normalViewPr>
  <p:slideViewPr>
    <p:cSldViewPr>
      <p:cViewPr varScale="1">
        <p:scale>
          <a:sx n="56" d="100"/>
          <a:sy n="56" d="100"/>
        </p:scale>
        <p:origin x="107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47D0CD2-00E0-43DD-8D52-515593BE81BA}" type="datetimeFigureOut">
              <a:rPr lang="bg-BG" smtClean="0"/>
              <a:t>9.5.2017 г.</a:t>
            </a:fld>
            <a:endParaRPr lang="bg-BG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57099A-105F-4484-B65B-7296387E5F92}" type="slidenum">
              <a:rPr lang="bg-BG" smtClean="0"/>
              <a:t>‹#›</a:t>
            </a:fld>
            <a:endParaRPr lang="bg-BG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0078692">
            <a:off x="530873" y="1735691"/>
            <a:ext cx="7913966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bg-BG" sz="8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СТАТИСТИКА</a:t>
            </a:r>
            <a:endParaRPr lang="bg-BG" sz="8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1538" y="4357694"/>
            <a:ext cx="70825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g-BG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Представяне на данни</a:t>
            </a:r>
            <a:endParaRPr lang="bg-BG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Картина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81611"/>
            <a:ext cx="2664296" cy="633139"/>
          </a:xfrm>
          <a:prstGeom prst="rect">
            <a:avLst/>
          </a:prstGeom>
        </p:spPr>
      </p:pic>
      <p:pic>
        <p:nvPicPr>
          <p:cNvPr id="7" name="Picture 6" descr="http://www.ioerc.mk/images/logo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0484" y="1272934"/>
            <a:ext cx="1013098" cy="95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Две основни задачи на статистиката</a:t>
            </a:r>
            <a:endParaRPr lang="bg-BG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Описателна статистика </a:t>
            </a:r>
            <a:r>
              <a:rPr lang="bg-BG" dirty="0" smtClean="0"/>
              <a:t>– как да се представят получените от конкретно наблюдение данни, така че да се установи характерът на измерваните величини</a:t>
            </a:r>
          </a:p>
          <a:p>
            <a:r>
              <a:rPr lang="bg-BG" b="1" dirty="0" smtClean="0"/>
              <a:t>Анализ на данните </a:t>
            </a:r>
            <a:r>
              <a:rPr lang="bg-BG" dirty="0" smtClean="0"/>
              <a:t>за получаване на съответните изводи и заключения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i="1" dirty="0" smtClean="0"/>
              <a:t>Данни</a:t>
            </a:r>
            <a:endParaRPr lang="bg-BG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Качествени признаци</a:t>
            </a:r>
          </a:p>
          <a:p>
            <a:r>
              <a:rPr lang="bg-BG" b="1" dirty="0" smtClean="0"/>
              <a:t>Количествени признаци</a:t>
            </a:r>
          </a:p>
          <a:p>
            <a:pPr>
              <a:buNone/>
            </a:pPr>
            <a:endParaRPr lang="bg-BG" dirty="0"/>
          </a:p>
          <a:p>
            <a:pPr algn="ctr">
              <a:buNone/>
            </a:pPr>
            <a:r>
              <a:rPr lang="bg-BG" dirty="0" smtClean="0"/>
              <a:t>За представянето на статистически данни се използват различни начини – таблици,графики,хистограми,кръгови диаграми</a:t>
            </a:r>
            <a:endParaRPr lang="bg-B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b="1" i="1" dirty="0" smtClean="0"/>
              <a:t>Таблици</a:t>
            </a:r>
            <a:endParaRPr lang="bg-BG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bg-BG" dirty="0" smtClean="0"/>
              <a:t>В тях най-често се регистрират първоначално получените данни от наблюдение или изследване</a:t>
            </a:r>
          </a:p>
          <a:p>
            <a:pPr algn="ctr">
              <a:buNone/>
            </a:pPr>
            <a:endParaRPr lang="bg-BG" dirty="0" smtClean="0"/>
          </a:p>
          <a:p>
            <a:pPr algn="ctr">
              <a:buNone/>
            </a:pPr>
            <a:endParaRPr lang="bg-BG" dirty="0"/>
          </a:p>
        </p:txBody>
      </p:sp>
      <p:pic>
        <p:nvPicPr>
          <p:cNvPr id="4" name="Picture 3" descr="pp41-45-tabl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3143248"/>
            <a:ext cx="6500858" cy="356408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i="1" dirty="0" smtClean="0"/>
              <a:t>Графики</a:t>
            </a:r>
            <a:endParaRPr lang="bg-BG" b="1" i="1" dirty="0"/>
          </a:p>
        </p:txBody>
      </p:sp>
      <p:pic>
        <p:nvPicPr>
          <p:cNvPr id="10" name="Content Placeholder 9" descr="untitled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-22175" y="1928802"/>
            <a:ext cx="4636522" cy="3357586"/>
          </a:xfrm>
        </p:spPr>
      </p:pic>
      <p:pic>
        <p:nvPicPr>
          <p:cNvPr id="8" name="Content Placeholder 7" descr="untitled7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8199" y="1928802"/>
            <a:ext cx="4495801" cy="33575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i="1" dirty="0" smtClean="0"/>
              <a:t>Кръгова диаграма</a:t>
            </a:r>
            <a:endParaRPr lang="bg-BG" b="1" i="1" dirty="0"/>
          </a:p>
        </p:txBody>
      </p:sp>
      <p:pic>
        <p:nvPicPr>
          <p:cNvPr id="5" name="Content Placeholder 4" descr="untitled11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2000240"/>
            <a:ext cx="4807809" cy="3290815"/>
          </a:xfrm>
        </p:spPr>
      </p:pic>
      <p:pic>
        <p:nvPicPr>
          <p:cNvPr id="6" name="Content Placeholder 5" descr="untitled12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33853" y="2000240"/>
            <a:ext cx="4710147" cy="3269056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i="1" dirty="0" smtClean="0"/>
              <a:t>Правоъгълни диаграми</a:t>
            </a:r>
            <a:endParaRPr lang="bg-BG" b="1" i="1" dirty="0"/>
          </a:p>
        </p:txBody>
      </p:sp>
      <p:pic>
        <p:nvPicPr>
          <p:cNvPr id="6" name="Content Placeholder 5" descr="untitled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650" y="1928802"/>
            <a:ext cx="4453150" cy="3124390"/>
          </a:xfrm>
        </p:spPr>
      </p:pic>
      <p:pic>
        <p:nvPicPr>
          <p:cNvPr id="7" name="Content Placeholder 6" descr="untitled4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447955" y="1928802"/>
            <a:ext cx="4696045" cy="312419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sz="3600" b="1" i="1" dirty="0" smtClean="0"/>
              <a:t>Еднаква информация, представена чрез графика и кръгова диаграма</a:t>
            </a:r>
            <a:endParaRPr lang="bg-BG" sz="3600" b="1" i="1" dirty="0"/>
          </a:p>
        </p:txBody>
      </p:sp>
      <p:pic>
        <p:nvPicPr>
          <p:cNvPr id="5" name="Content Placeholder 4" descr="untitled1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429124" y="1928802"/>
            <a:ext cx="4714876" cy="3233730"/>
          </a:xfrm>
        </p:spPr>
      </p:pic>
      <p:pic>
        <p:nvPicPr>
          <p:cNvPr id="6" name="Content Placeholder 5" descr="untitled7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-32229" y="2000240"/>
            <a:ext cx="4499425" cy="314722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85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Flow</vt:lpstr>
      <vt:lpstr>PowerPoint Presentation</vt:lpstr>
      <vt:lpstr>Две основни задачи на статистиката</vt:lpstr>
      <vt:lpstr>Данни</vt:lpstr>
      <vt:lpstr>Таблици</vt:lpstr>
      <vt:lpstr>Графики</vt:lpstr>
      <vt:lpstr>Кръгова диаграма</vt:lpstr>
      <vt:lpstr>Правоъгълни диаграми</vt:lpstr>
      <vt:lpstr>Еднаква информация, представена чрез графика и кръгова диаграма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СТАТИСТИКА</dc:title>
  <dc:creator>Martin</dc:creator>
  <cp:lastModifiedBy>User</cp:lastModifiedBy>
  <cp:revision>8</cp:revision>
  <dcterms:created xsi:type="dcterms:W3CDTF">2009-12-13T14:37:22Z</dcterms:created>
  <dcterms:modified xsi:type="dcterms:W3CDTF">2017-05-09T11:47:35Z</dcterms:modified>
</cp:coreProperties>
</file>