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812206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07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5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46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96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43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82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85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11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57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1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79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55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47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69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01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32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8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Cubism</a:t>
            </a:r>
            <a:endParaRPr lang="mk-M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Art movement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4051687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Robert Delaunay</a:t>
            </a:r>
            <a:endParaRPr lang="mk-MK" dirty="0"/>
          </a:p>
        </p:txBody>
      </p:sp>
      <p:pic>
        <p:nvPicPr>
          <p:cNvPr id="1026" name="Picture 2" descr="https://upload.wikimedia.org/wikipedia/commons/thumb/3/33/Robert_Delaunay%2C_1912%2C_Les_Fen%C3%AAtres_simultan%C3%A9e_sur_la_ville_%28Simultaneous_Windows_on_the_City%29%2C_40_x_46_cm%2C_Kunsthalle_Hamburg.jpg/800px-Robert_Delaunay%2C_1912%2C_Les_Fen%C3%AAtres_simultan%C3%A9e_sur_la_ville_%28Simultaneous_Windows_on_the_City%29%2C_40_x_46_cm%2C_Kunsthalle_Hambur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49167"/>
            <a:ext cx="3581400" cy="389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45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Henri </a:t>
            </a:r>
            <a:r>
              <a:rPr lang="en-US" dirty="0"/>
              <a:t>Le </a:t>
            </a:r>
            <a:r>
              <a:rPr lang="en-US" dirty="0" err="1" smtClean="0"/>
              <a:t>Fauconnier</a:t>
            </a:r>
            <a:endParaRPr lang="mk-MK" dirty="0"/>
          </a:p>
        </p:txBody>
      </p:sp>
      <p:pic>
        <p:nvPicPr>
          <p:cNvPr id="7170" name="Picture 2" descr="https://upload.wikimedia.org/wikipedia/en/thumb/a/ad/Henri_Le_Fauconnier%2C_1910-11%2C_L%27Abondance_%28Abundance%29%2C_oil_on_canvas%2C_191_x_123_cm_%2875.25_x_48.5_in.%29%2C_Gemeentemuseum_Den_Haag.jpeg/800px-Henri_Le_Fauconnier%2C_1910-11%2C_L%27Abondance_%28Abundance%29%2C_oil_on_canvas%2C_191_x_123_cm_%2875.25_x_48.5_in.%29%2C_Gemeentemuseum_Den_Haag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366" y="1905000"/>
            <a:ext cx="3124200" cy="480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794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Fernand Léger</a:t>
            </a:r>
            <a:endParaRPr lang="mk-MK" dirty="0"/>
          </a:p>
        </p:txBody>
      </p:sp>
      <p:pic>
        <p:nvPicPr>
          <p:cNvPr id="8194" name="Picture 2" descr="Painting of a nud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428" y="2133600"/>
            <a:ext cx="3353771" cy="451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661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Juan Gris</a:t>
            </a:r>
            <a:endParaRPr lang="mk-MK" dirty="0"/>
          </a:p>
        </p:txBody>
      </p:sp>
      <p:pic>
        <p:nvPicPr>
          <p:cNvPr id="9218" name="Picture 2" descr="https://upload.wikimedia.org/wikipedia/commons/thumb/1/18/Juan_Gris_-_Portrait_of_Pablo_Picasso_-_Google_Art_Project.jpg/800px-Juan_Gris_-_Portrait_of_Pablo_Picasso_-_Google_Art_Projec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024" y="2286000"/>
            <a:ext cx="3403376" cy="433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110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Beginnings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Cubism is an early-20th-century art movement which brought European painting and sculpture historically forward toward 20th century Modern art. </a:t>
            </a:r>
            <a:endParaRPr lang="en-US" dirty="0" smtClean="0"/>
          </a:p>
          <a:p>
            <a:r>
              <a:rPr lang="en-US" dirty="0" smtClean="0"/>
              <a:t>Cubism </a:t>
            </a:r>
            <a:r>
              <a:rPr lang="en-US" dirty="0"/>
              <a:t>in its various forms inspired related movements in music, literature and architecture. </a:t>
            </a:r>
            <a:endParaRPr lang="en-US" dirty="0" smtClean="0"/>
          </a:p>
          <a:p>
            <a:r>
              <a:rPr lang="en-US" dirty="0" smtClean="0"/>
              <a:t>Cubism </a:t>
            </a:r>
            <a:r>
              <a:rPr lang="en-US" dirty="0"/>
              <a:t>has been considered to be among the most influential art movements of the 20th century.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2413698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characteristics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Cubist artwork, objects are analyzed, broken up and reassembled in an abstracted form—instead of depicting objects from a single viewpoint, the artist depicts the subject from a multitude of viewpoints to represent the subject in a greater context.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476759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cubists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movement was pioneered by Georges Braque and Pablo Picasso, joined by Andre </a:t>
            </a:r>
            <a:r>
              <a:rPr lang="en-US" dirty="0" err="1"/>
              <a:t>Lhote</a:t>
            </a:r>
            <a:r>
              <a:rPr lang="en-US" dirty="0"/>
              <a:t>, Jean </a:t>
            </a:r>
            <a:r>
              <a:rPr lang="en-US" dirty="0" err="1"/>
              <a:t>Metzinger</a:t>
            </a:r>
            <a:r>
              <a:rPr lang="en-US" dirty="0"/>
              <a:t>, Albert </a:t>
            </a:r>
            <a:r>
              <a:rPr lang="en-US" dirty="0" err="1"/>
              <a:t>Gleizes</a:t>
            </a:r>
            <a:r>
              <a:rPr lang="en-US" dirty="0"/>
              <a:t>, Robert Delaunay, Henri Le </a:t>
            </a:r>
            <a:r>
              <a:rPr lang="en-US" dirty="0" err="1"/>
              <a:t>Fauconnier</a:t>
            </a:r>
            <a:r>
              <a:rPr lang="en-US" dirty="0"/>
              <a:t>, Fernand Léger and Juan </a:t>
            </a:r>
            <a:r>
              <a:rPr lang="en-US" dirty="0" smtClean="0"/>
              <a:t>Gris.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2950985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Georges Braque</a:t>
            </a:r>
            <a:endParaRPr lang="mk-MK" dirty="0"/>
          </a:p>
        </p:txBody>
      </p:sp>
      <p:pic>
        <p:nvPicPr>
          <p:cNvPr id="2050" name="Picture 2" descr="https://upload.wikimedia.org/wikipedia/en/thumb/e/e6/Georges_Braque%2C_1909-10%2C_La_guitare_%28Mandora%2C_La_Mandore%29%2C_oil_on_canvas%2C_71.1_x_55.9_cm%2C_Tate_Modern%2C_London.jpg/800px-Georges_Braque%2C_1909-10%2C_La_guitare_%28Mandora%2C_La_Mandore%29%2C_oil_on_canvas%2C_71.1_x_55.9_cm%2C_Tate_Modern%2C_Lond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354" y="2045945"/>
            <a:ext cx="3749246" cy="458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269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Pablo Picasso</a:t>
            </a:r>
            <a:endParaRPr lang="mk-MK" dirty="0"/>
          </a:p>
        </p:txBody>
      </p:sp>
      <p:pic>
        <p:nvPicPr>
          <p:cNvPr id="3074" name="Picture 2" descr="https://upload.wikimedia.org/wikipedia/en/thumb/1/1c/Pablo_Picasso%2C_1910%2C_Girl_with_a_Mandolin_%28Fanny_Tellier%29%2C_oil_on_canvas%2C_100.3_x_73.6_cm%2C_Museum_of_Modern_Art_New_York..jpg/800px-Pablo_Picasso%2C_1910%2C_Girl_with_a_Mandolin_%28Fanny_Tellier%29%2C_oil_on_canvas%2C_100.3_x_73.6_cm%2C_Museum_of_Modern_Art_New_York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666" y="2133600"/>
            <a:ext cx="3298334" cy="455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30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Andre </a:t>
            </a:r>
            <a:r>
              <a:rPr lang="en-US" dirty="0" err="1"/>
              <a:t>Lhote</a:t>
            </a:r>
            <a:endParaRPr lang="mk-MK" dirty="0"/>
          </a:p>
        </p:txBody>
      </p:sp>
      <p:pic>
        <p:nvPicPr>
          <p:cNvPr id="4098" name="Picture 2" descr="https://upload.wikimedia.org/wikipedia/en/thumb/8/8d/Andr%C3%A9_Lhote%2C_1913%2C_L%27Escale%2C_oil_on_canvas%2C_210_x_185_cm%2C_Mus%C3%A9e_d%27Art_Moderne_de_la_ville_de_Paris.jpg/800px-Andr%C3%A9_Lhote%2C_1913%2C_L%27Escale%2C_oil_on_canvas%2C_210_x_185_cm%2C_Mus%C3%A9e_d%27Art_Moderne_de_la_ville_de_Pari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816" y="2036671"/>
            <a:ext cx="3912184" cy="444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006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Jean </a:t>
            </a:r>
            <a:r>
              <a:rPr lang="en-US" dirty="0" err="1" smtClean="0"/>
              <a:t>Metzinger</a:t>
            </a:r>
            <a:endParaRPr lang="mk-MK" dirty="0"/>
          </a:p>
        </p:txBody>
      </p:sp>
      <p:pic>
        <p:nvPicPr>
          <p:cNvPr id="5122" name="Picture 2" descr="https://upload.wikimedia.org/wikipedia/en/thumb/0/0a/Jean_Metzinger%2C_1912%2C_Danseuse_au_caf%C3%A9%2C_Dancer_in_a_caf%C3%A9%2C_oil_on_canvas%2C_146.1_x_114.3_cm%2C_Albright-Knox_Art_Gallery%2C_Buffalo%2C_New_York.jpg/800px-Jean_Metzinger%2C_1912%2C_Danseuse_au_caf%C3%A9%2C_Dancer_in_a_caf%C3%A9%2C_oil_on_canvas%2C_146.1_x_114.3_cm%2C_Albright-Knox_Art_Gallery%2C_Buffalo%2C_New_Yor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63934"/>
            <a:ext cx="3581400" cy="454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024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Albert </a:t>
            </a:r>
            <a:r>
              <a:rPr lang="en-US" dirty="0" err="1" smtClean="0"/>
              <a:t>Gleizes</a:t>
            </a:r>
            <a:endParaRPr lang="mk-MK" dirty="0"/>
          </a:p>
        </p:txBody>
      </p:sp>
      <p:pic>
        <p:nvPicPr>
          <p:cNvPr id="6146" name="Picture 2" descr="https://upload.wikimedia.org/wikipedia/en/thumb/3/30/Albert_Gleizes%2C_1911%2C_Portrait_de_Jacques_Nayral%2C_oil_on_canvas%2C_161.9_x_114_cm%2C_Tate_Modern%2C_London.jpg/800px-Albert_Gleizes%2C_1911%2C_Portrait_de_Jacques_Nayral%2C_oil_on_canvas%2C_161.9_x_114_cm%2C_Tate_Modern%2C_Lond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09800"/>
            <a:ext cx="3124200" cy="442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8464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9</TotalTime>
  <Words>157</Words>
  <Application>Microsoft Office PowerPoint</Application>
  <PresentationFormat>On-screen Show (4:3)</PresentationFormat>
  <Paragraphs>19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Corbel</vt:lpstr>
      <vt:lpstr>Parallax</vt:lpstr>
      <vt:lpstr>Cubism</vt:lpstr>
      <vt:lpstr>Beginnings</vt:lpstr>
      <vt:lpstr>Basic characteristics</vt:lpstr>
      <vt:lpstr>Main cubists</vt:lpstr>
      <vt:lpstr>Georges Braque</vt:lpstr>
      <vt:lpstr>Pablo Picasso</vt:lpstr>
      <vt:lpstr>Andre Lhote</vt:lpstr>
      <vt:lpstr>Jean Metzinger</vt:lpstr>
      <vt:lpstr>Albert Gleizes</vt:lpstr>
      <vt:lpstr>Robert Delaunay</vt:lpstr>
      <vt:lpstr>Henri Le Fauconnier</vt:lpstr>
      <vt:lpstr>Fernand Léger</vt:lpstr>
      <vt:lpstr>Juan Gris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Cubism</dc:title>
  <dc:creator>Bibe</dc:creator>
  <cp:lastModifiedBy>Bibe</cp:lastModifiedBy>
  <cp:revision>3</cp:revision>
  <dcterms:created xsi:type="dcterms:W3CDTF">2006-08-16T00:00:00Z</dcterms:created>
  <dcterms:modified xsi:type="dcterms:W3CDTF">2017-05-09T09:23:26Z</dcterms:modified>
</cp:coreProperties>
</file>