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98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0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1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1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0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44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Expressionism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movement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84032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Expressionism was a modernist movement, initially in poetry and painting, originating in Germany at the beginning of the 20th century. </a:t>
            </a:r>
            <a:endParaRPr lang="en-US" dirty="0" smtClean="0"/>
          </a:p>
          <a:p>
            <a:r>
              <a:rPr lang="en-US" dirty="0"/>
              <a:t>Expressionism was developed as an avant-garde style before the First World War. It remained popular during the Weimar Republic, particularly in Berlin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81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characteristics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style extended to a wide range of the arts, including expressionist architecture, painting, literature, theatre, dance, film and music</a:t>
            </a:r>
            <a:r>
              <a:rPr lang="en-US" dirty="0" smtClean="0"/>
              <a:t>.</a:t>
            </a:r>
          </a:p>
          <a:p>
            <a:r>
              <a:rPr lang="en-US" dirty="0"/>
              <a:t>Its typical trait is to present the world solely from a subjective perspective, distorting it radically for emotional effect in order to evoke moods or ideas.</a:t>
            </a:r>
          </a:p>
          <a:p>
            <a:r>
              <a:rPr lang="en-US" dirty="0"/>
              <a:t>Expressionist artists sought to express the meaning of emotional experience rather than physical reality</a:t>
            </a:r>
            <a:r>
              <a:rPr lang="en-US" dirty="0" smtClean="0"/>
              <a:t>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2738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Expressionists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Edvard</a:t>
            </a:r>
            <a:r>
              <a:rPr lang="en-US" dirty="0"/>
              <a:t> </a:t>
            </a:r>
            <a:r>
              <a:rPr lang="en-US" dirty="0" smtClean="0"/>
              <a:t>Munch,</a:t>
            </a:r>
          </a:p>
          <a:p>
            <a:r>
              <a:rPr lang="en-US" dirty="0"/>
              <a:t>Franz Marc</a:t>
            </a:r>
            <a:r>
              <a:rPr lang="en-US" dirty="0" smtClean="0"/>
              <a:t>,</a:t>
            </a:r>
          </a:p>
          <a:p>
            <a:r>
              <a:rPr lang="en-US" dirty="0"/>
              <a:t>Paul </a:t>
            </a:r>
            <a:r>
              <a:rPr lang="en-US" dirty="0" smtClean="0"/>
              <a:t>Klee</a:t>
            </a:r>
            <a:r>
              <a:rPr lang="en-US" dirty="0" smtClean="0"/>
              <a:t>,</a:t>
            </a:r>
            <a:endParaRPr lang="mk-MK" dirty="0" smtClean="0"/>
          </a:p>
          <a:p>
            <a:r>
              <a:rPr lang="en-US" dirty="0"/>
              <a:t>August </a:t>
            </a:r>
            <a:r>
              <a:rPr lang="en-US" dirty="0" smtClean="0"/>
              <a:t>Macke</a:t>
            </a:r>
            <a:r>
              <a:rPr lang="mk-MK" smtClean="0"/>
              <a:t>.</a:t>
            </a:r>
            <a:endParaRPr lang="en-US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11474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Edvard</a:t>
            </a:r>
            <a:r>
              <a:rPr lang="en-US" dirty="0"/>
              <a:t> Munch</a:t>
            </a:r>
            <a:endParaRPr lang="mk-MK" dirty="0"/>
          </a:p>
        </p:txBody>
      </p:sp>
      <p:pic>
        <p:nvPicPr>
          <p:cNvPr id="1026" name="Picture 2" descr="https://upload.wikimedia.org/wikipedia/commons/thumb/f/f4/The_Scream.jpg/800px-The_Scre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75" y="2097088"/>
            <a:ext cx="3606667" cy="45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9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Franz </a:t>
            </a:r>
            <a:r>
              <a:rPr lang="en-US" dirty="0" smtClean="0"/>
              <a:t>Marc</a:t>
            </a:r>
            <a:endParaRPr lang="mk-MK" dirty="0"/>
          </a:p>
        </p:txBody>
      </p:sp>
      <p:pic>
        <p:nvPicPr>
          <p:cNvPr id="2050" name="Picture 2" descr="https://upload.wikimedia.org/wikipedia/commons/thumb/d/d2/Franz_Marc_005.jpg/1024px-Franz_Marc_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48" y="2249488"/>
            <a:ext cx="6188930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</a:t>
            </a:r>
            <a:r>
              <a:rPr lang="en-US" dirty="0" smtClean="0"/>
              <a:t>Klee</a:t>
            </a:r>
            <a:endParaRPr lang="mk-MK" dirty="0"/>
          </a:p>
        </p:txBody>
      </p:sp>
      <p:pic>
        <p:nvPicPr>
          <p:cNvPr id="3074" name="Picture 2" descr="https://upload.wikimedia.org/wikipedia/commons/f/f7/Fenster_u._Palmen%2C_19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09" y="2097088"/>
            <a:ext cx="4614599" cy="44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9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</a:t>
            </a:r>
            <a:r>
              <a:rPr lang="en-US" dirty="0" smtClean="0"/>
              <a:t>Macke</a:t>
            </a:r>
            <a:endParaRPr lang="mk-MK" dirty="0"/>
          </a:p>
        </p:txBody>
      </p:sp>
      <p:pic>
        <p:nvPicPr>
          <p:cNvPr id="4098" name="Picture 2" descr="https://upload.wikimedia.org/wikipedia/commons/thumb/5/5a/Stra%C3%9Fe_mit_Kirche_in_Kandern.jpg/800px-Stra%C3%9Fe_mit_Kirche_in_Kander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49488"/>
            <a:ext cx="3352799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13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</TotalTime>
  <Words>146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Expressionism</vt:lpstr>
      <vt:lpstr>Beginnings</vt:lpstr>
      <vt:lpstr>Basic characteristics</vt:lpstr>
      <vt:lpstr>Main Expressionists</vt:lpstr>
      <vt:lpstr>Edvard Munch</vt:lpstr>
      <vt:lpstr>Franz Marc</vt:lpstr>
      <vt:lpstr>Paul Klee</vt:lpstr>
      <vt:lpstr>August Macke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Expressionism</dc:title>
  <dc:creator>Bibe</dc:creator>
  <cp:lastModifiedBy>Bibe</cp:lastModifiedBy>
  <cp:revision>4</cp:revision>
  <dcterms:created xsi:type="dcterms:W3CDTF">2006-08-16T00:00:00Z</dcterms:created>
  <dcterms:modified xsi:type="dcterms:W3CDTF">2017-05-09T09:55:39Z</dcterms:modified>
</cp:coreProperties>
</file>