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2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49356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05038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4198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448177" y="3771174"/>
            <a:ext cx="5540814"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1" name="TextBox 10"/>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998689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2" y="3124201"/>
            <a:ext cx="6620968"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83152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pPr/>
              <a:t>5/11/2017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85346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pPr/>
              <a:t>5/11/2017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85354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57083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82673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76545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72449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5/11/2017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44525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5/11/2017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21482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1D8BD707-D9CF-40AE-B4C6-C98DA3205C09}" type="datetimeFigureOut">
              <a:rPr lang="en-US" smtClean="0"/>
              <a:pPr/>
              <a:t>5/11/2017</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43207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D8BD707-D9CF-40AE-B4C6-C98DA3205C09}" type="datetimeFigureOut">
              <a:rPr lang="en-US" smtClean="0"/>
              <a:pPr/>
              <a:t>5/11/2017</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63568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1D8BD707-D9CF-40AE-B4C6-C98DA3205C09}" type="datetimeFigureOut">
              <a:rPr lang="en-US" smtClean="0"/>
              <a:pPr/>
              <a:t>5/11/2017</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8115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36086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D8BD707-D9CF-40AE-B4C6-C98DA3205C09}" type="datetimeFigureOut">
              <a:rPr lang="en-US" smtClean="0"/>
              <a:pPr/>
              <a:t>5/11/2017</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602916083"/>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Vangel</a:t>
            </a:r>
            <a:r>
              <a:rPr lang="en-US" dirty="0" smtClean="0"/>
              <a:t> </a:t>
            </a:r>
            <a:r>
              <a:rPr lang="en-US" dirty="0" err="1" smtClean="0"/>
              <a:t>Kodzoman</a:t>
            </a:r>
            <a:endParaRPr lang="mk-MK" dirty="0"/>
          </a:p>
        </p:txBody>
      </p:sp>
      <p:sp>
        <p:nvSpPr>
          <p:cNvPr id="3" name="Subtitle 2"/>
          <p:cNvSpPr>
            <a:spLocks noGrp="1"/>
          </p:cNvSpPr>
          <p:nvPr>
            <p:ph type="subTitle" idx="1"/>
          </p:nvPr>
        </p:nvSpPr>
        <p:spPr/>
        <p:txBody>
          <a:bodyPr/>
          <a:lstStyle/>
          <a:p>
            <a:r>
              <a:rPr lang="en-US" dirty="0" smtClean="0"/>
              <a:t>Modern Macedonian artist</a:t>
            </a:r>
            <a:endParaRPr lang="mk-MK" dirty="0"/>
          </a:p>
        </p:txBody>
      </p:sp>
    </p:spTree>
    <p:extLst>
      <p:ext uri="{BB962C8B-B14F-4D97-AF65-F5344CB8AC3E}">
        <p14:creationId xmlns:p14="http://schemas.microsoft.com/office/powerpoint/2010/main" val="3948041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Vangel</a:t>
            </a:r>
            <a:r>
              <a:rPr lang="en-US" dirty="0" smtClean="0"/>
              <a:t> </a:t>
            </a:r>
            <a:r>
              <a:rPr lang="en-US" dirty="0" err="1" smtClean="0"/>
              <a:t>Kodzoman</a:t>
            </a:r>
            <a:endParaRPr lang="mk-MK" dirty="0"/>
          </a:p>
        </p:txBody>
      </p:sp>
      <p:sp>
        <p:nvSpPr>
          <p:cNvPr id="3" name="Content Placeholder 2"/>
          <p:cNvSpPr>
            <a:spLocks noGrp="1"/>
          </p:cNvSpPr>
          <p:nvPr>
            <p:ph sz="half" idx="1"/>
          </p:nvPr>
        </p:nvSpPr>
        <p:spPr/>
        <p:txBody>
          <a:bodyPr/>
          <a:lstStyle/>
          <a:p>
            <a:r>
              <a:rPr lang="en-US" dirty="0" err="1"/>
              <a:t>Vangel</a:t>
            </a:r>
            <a:r>
              <a:rPr lang="en-US" dirty="0"/>
              <a:t> </a:t>
            </a:r>
            <a:r>
              <a:rPr lang="en-US" dirty="0" err="1"/>
              <a:t>Kodzoman</a:t>
            </a:r>
            <a:r>
              <a:rPr lang="en-US" dirty="0"/>
              <a:t> was born on 14</a:t>
            </a:r>
            <a:r>
              <a:rPr lang="en-US" baseline="30000" dirty="0"/>
              <a:t>th</a:t>
            </a:r>
            <a:r>
              <a:rPr lang="en-US" dirty="0"/>
              <a:t> February 1904, in </a:t>
            </a:r>
            <a:r>
              <a:rPr lang="en-US" dirty="0" err="1"/>
              <a:t>Struga</a:t>
            </a:r>
            <a:r>
              <a:rPr lang="en-US" dirty="0"/>
              <a:t>. </a:t>
            </a:r>
            <a:endParaRPr lang="en-US" dirty="0" smtClean="0"/>
          </a:p>
          <a:p>
            <a:r>
              <a:rPr lang="en-US" dirty="0" smtClean="0"/>
              <a:t>He </a:t>
            </a:r>
            <a:r>
              <a:rPr lang="en-US" dirty="0"/>
              <a:t>went to school in </a:t>
            </a:r>
            <a:r>
              <a:rPr lang="en-US" dirty="0" err="1"/>
              <a:t>Ohrid</a:t>
            </a:r>
            <a:r>
              <a:rPr lang="en-US" dirty="0"/>
              <a:t>, where he graduated at the </a:t>
            </a:r>
            <a:r>
              <a:rPr lang="en-US" dirty="0" err="1"/>
              <a:t>Ohrid</a:t>
            </a:r>
            <a:r>
              <a:rPr lang="en-US" dirty="0"/>
              <a:t> gymnasium in 1923/1924. </a:t>
            </a:r>
            <a:endParaRPr lang="en-US" dirty="0" smtClean="0"/>
          </a:p>
          <a:p>
            <a:r>
              <a:rPr lang="en-US" dirty="0" smtClean="0"/>
              <a:t>He </a:t>
            </a:r>
            <a:r>
              <a:rPr lang="en-US" dirty="0"/>
              <a:t>finished the teaching branch at the School of Art in Belgrade from 1924 till 1928.</a:t>
            </a:r>
          </a:p>
          <a:p>
            <a:endParaRPr lang="mk-MK" dirty="0"/>
          </a:p>
        </p:txBody>
      </p:sp>
      <p:pic>
        <p:nvPicPr>
          <p:cNvPr id="5" name="Content Placeholder 4"/>
          <p:cNvPicPr>
            <a:picLocks noGrp="1" noChangeAspect="1"/>
          </p:cNvPicPr>
          <p:nvPr>
            <p:ph sz="half" idx="2"/>
          </p:nvPr>
        </p:nvPicPr>
        <p:blipFill>
          <a:blip r:embed="rId2"/>
          <a:stretch>
            <a:fillRect/>
          </a:stretch>
        </p:blipFill>
        <p:spPr>
          <a:xfrm>
            <a:off x="4986598" y="2060575"/>
            <a:ext cx="2785802" cy="3862137"/>
          </a:xfrm>
          <a:prstGeom prst="rect">
            <a:avLst/>
          </a:prstGeom>
        </p:spPr>
      </p:pic>
    </p:spTree>
    <p:extLst>
      <p:ext uri="{BB962C8B-B14F-4D97-AF65-F5344CB8AC3E}">
        <p14:creationId xmlns:p14="http://schemas.microsoft.com/office/powerpoint/2010/main" val="2472163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Creativity of </a:t>
            </a:r>
            <a:r>
              <a:rPr lang="en-US" dirty="0" err="1"/>
              <a:t>Vangel</a:t>
            </a:r>
            <a:r>
              <a:rPr lang="en-US" dirty="0"/>
              <a:t> </a:t>
            </a:r>
            <a:r>
              <a:rPr lang="en-US" dirty="0" err="1"/>
              <a:t>Kodzoman</a:t>
            </a:r>
            <a:endParaRPr lang="en-US" dirty="0"/>
          </a:p>
        </p:txBody>
      </p:sp>
      <p:sp>
        <p:nvSpPr>
          <p:cNvPr id="3" name="Content Placeholder 2"/>
          <p:cNvSpPr>
            <a:spLocks noGrp="1"/>
          </p:cNvSpPr>
          <p:nvPr>
            <p:ph idx="1"/>
          </p:nvPr>
        </p:nvSpPr>
        <p:spPr/>
        <p:txBody>
          <a:bodyPr>
            <a:normAutofit/>
          </a:bodyPr>
          <a:lstStyle/>
          <a:p>
            <a:r>
              <a:rPr lang="en-US" dirty="0"/>
              <a:t>The entire artistic opus of </a:t>
            </a:r>
            <a:r>
              <a:rPr lang="en-US" dirty="0" err="1"/>
              <a:t>Vangel</a:t>
            </a:r>
            <a:r>
              <a:rPr lang="en-US" dirty="0"/>
              <a:t> </a:t>
            </a:r>
            <a:r>
              <a:rPr lang="en-US" dirty="0" err="1"/>
              <a:t>Kodzoman</a:t>
            </a:r>
            <a:r>
              <a:rPr lang="en-US" dirty="0"/>
              <a:t> was generated nearly half a century (1928-1976). He created about 2.500 paintings in different techniques: oil, watercolor, pastel, distemper paints, mosaic, stained glass, etc. </a:t>
            </a:r>
            <a:endParaRPr lang="en-US" dirty="0" smtClean="0"/>
          </a:p>
          <a:p>
            <a:r>
              <a:rPr lang="en-US" dirty="0" smtClean="0"/>
              <a:t>The </a:t>
            </a:r>
            <a:r>
              <a:rPr lang="en-US" dirty="0"/>
              <a:t>thematic determination of </a:t>
            </a:r>
            <a:r>
              <a:rPr lang="en-US" dirty="0" err="1"/>
              <a:t>Kodzoman</a:t>
            </a:r>
            <a:r>
              <a:rPr lang="en-US" dirty="0"/>
              <a:t> is diverse; he built traditional iconography in his painting almost on all painting motive nudes – portraits, still nature, historic portraits and compositions. His interest in landscapes is dominated, primarily in the landscape of his homeland which is recognizable for its coloristic expression.</a:t>
            </a:r>
          </a:p>
          <a:p>
            <a:endParaRPr lang="mk-MK" dirty="0"/>
          </a:p>
        </p:txBody>
      </p:sp>
    </p:spTree>
    <p:extLst>
      <p:ext uri="{BB962C8B-B14F-4D97-AF65-F5344CB8AC3E}">
        <p14:creationId xmlns:p14="http://schemas.microsoft.com/office/powerpoint/2010/main" val="784035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Creativity of </a:t>
            </a:r>
            <a:r>
              <a:rPr lang="en-US" dirty="0" err="1"/>
              <a:t>Vangel</a:t>
            </a:r>
            <a:r>
              <a:rPr lang="en-US" dirty="0"/>
              <a:t> </a:t>
            </a:r>
            <a:r>
              <a:rPr lang="en-US" dirty="0" err="1"/>
              <a:t>Kodzoman</a:t>
            </a:r>
            <a:endParaRPr lang="mk-MK" dirty="0"/>
          </a:p>
        </p:txBody>
      </p:sp>
      <p:sp>
        <p:nvSpPr>
          <p:cNvPr id="3" name="Content Placeholder 2"/>
          <p:cNvSpPr>
            <a:spLocks noGrp="1"/>
          </p:cNvSpPr>
          <p:nvPr>
            <p:ph idx="1"/>
          </p:nvPr>
        </p:nvSpPr>
        <p:spPr/>
        <p:txBody>
          <a:bodyPr/>
          <a:lstStyle/>
          <a:p>
            <a:r>
              <a:rPr lang="en-US" dirty="0"/>
              <a:t>First of all, </a:t>
            </a:r>
            <a:r>
              <a:rPr lang="en-US" dirty="0" err="1"/>
              <a:t>Kodzoman</a:t>
            </a:r>
            <a:r>
              <a:rPr lang="en-US" dirty="0"/>
              <a:t> is a Macedonian painter, an expressive painter of landscape and a </a:t>
            </a:r>
            <a:r>
              <a:rPr lang="en-US" dirty="0" err="1"/>
              <a:t>registrator</a:t>
            </a:r>
            <a:r>
              <a:rPr lang="en-US" dirty="0"/>
              <a:t> of portraits of everything that surrounds us and everything that passed by.</a:t>
            </a:r>
          </a:p>
          <a:p>
            <a:r>
              <a:rPr lang="en-US" dirty="0"/>
              <a:t>The name and the creations of </a:t>
            </a:r>
            <a:r>
              <a:rPr lang="en-US" dirty="0" err="1"/>
              <a:t>Vangel</a:t>
            </a:r>
            <a:r>
              <a:rPr lang="en-US" dirty="0"/>
              <a:t> </a:t>
            </a:r>
            <a:r>
              <a:rPr lang="en-US" dirty="0" err="1"/>
              <a:t>Kodzoman</a:t>
            </a:r>
            <a:r>
              <a:rPr lang="en-US" dirty="0"/>
              <a:t> are built in the foundations of Macedonian modern art. He is an artist and one of the few who in the early thirties of the last century, in historic unsuitable conditions, he began his creative activity</a:t>
            </a:r>
            <a:r>
              <a:rPr lang="en-US" dirty="0" smtClean="0"/>
              <a:t>.</a:t>
            </a:r>
            <a:endParaRPr lang="en-US" dirty="0"/>
          </a:p>
        </p:txBody>
      </p:sp>
    </p:spTree>
    <p:extLst>
      <p:ext uri="{BB962C8B-B14F-4D97-AF65-F5344CB8AC3E}">
        <p14:creationId xmlns:p14="http://schemas.microsoft.com/office/powerpoint/2010/main" val="2544818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Works by </a:t>
            </a:r>
            <a:r>
              <a:rPr lang="en-US" dirty="0" err="1"/>
              <a:t>Vangel</a:t>
            </a:r>
            <a:r>
              <a:rPr lang="en-US" dirty="0"/>
              <a:t> </a:t>
            </a:r>
            <a:r>
              <a:rPr lang="en-US" dirty="0" err="1"/>
              <a:t>Kodzoman</a:t>
            </a:r>
            <a:endParaRPr lang="en-US" dirty="0"/>
          </a:p>
        </p:txBody>
      </p:sp>
      <p:pic>
        <p:nvPicPr>
          <p:cNvPr id="7" name="Picture 2" descr="Image result for вангел коџоман"/>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1971646"/>
            <a:ext cx="5562600" cy="4197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668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0" y="1143000"/>
            <a:ext cx="5919877" cy="4648200"/>
          </a:xfrm>
          <a:prstGeom prst="rect">
            <a:avLst/>
          </a:prstGeom>
        </p:spPr>
      </p:pic>
    </p:spTree>
    <p:extLst>
      <p:ext uri="{BB962C8B-B14F-4D97-AF65-F5344CB8AC3E}">
        <p14:creationId xmlns:p14="http://schemas.microsoft.com/office/powerpoint/2010/main" val="2932647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66800" y="1371600"/>
            <a:ext cx="6172200" cy="4617720"/>
          </a:xfrm>
          <a:prstGeom prst="rect">
            <a:avLst/>
          </a:prstGeom>
        </p:spPr>
      </p:pic>
    </p:spTree>
    <p:extLst>
      <p:ext uri="{BB962C8B-B14F-4D97-AF65-F5344CB8AC3E}">
        <p14:creationId xmlns:p14="http://schemas.microsoft.com/office/powerpoint/2010/main" val="2774062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1600" y="1371600"/>
            <a:ext cx="5934710" cy="4423386"/>
          </a:xfrm>
          <a:prstGeom prst="rect">
            <a:avLst/>
          </a:prstGeom>
        </p:spPr>
      </p:pic>
    </p:spTree>
    <p:extLst>
      <p:ext uri="{BB962C8B-B14F-4D97-AF65-F5344CB8AC3E}">
        <p14:creationId xmlns:p14="http://schemas.microsoft.com/office/powerpoint/2010/main" val="29842157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8</TotalTime>
  <Words>239</Words>
  <Application>Microsoft Office PowerPoint</Application>
  <PresentationFormat>On-screen Show (4:3)</PresentationFormat>
  <Paragraphs>13</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Century Gothic</vt:lpstr>
      <vt:lpstr>Wingdings 3</vt:lpstr>
      <vt:lpstr>Ion</vt:lpstr>
      <vt:lpstr>Vangel Kodzoman</vt:lpstr>
      <vt:lpstr>Vangel Kodzoman</vt:lpstr>
      <vt:lpstr>Creativity of Vangel Kodzoman</vt:lpstr>
      <vt:lpstr>Creativity of Vangel Kodzoman</vt:lpstr>
      <vt:lpstr>Works by Vangel Kodzoman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Вангел Коџоман</dc:title>
  <dc:creator>Bibe</dc:creator>
  <cp:lastModifiedBy>Bibe</cp:lastModifiedBy>
  <cp:revision>3</cp:revision>
  <dcterms:created xsi:type="dcterms:W3CDTF">2006-08-16T00:00:00Z</dcterms:created>
  <dcterms:modified xsi:type="dcterms:W3CDTF">2017-05-11T07:41:39Z</dcterms:modified>
</cp:coreProperties>
</file>