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479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243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0625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77993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7303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8314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4429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6980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858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018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94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206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787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021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588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2647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5/10/2017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89474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Nikola </a:t>
            </a:r>
            <a:r>
              <a:rPr lang="en-US" dirty="0" err="1" smtClean="0"/>
              <a:t>Martinoski</a:t>
            </a:r>
            <a:endParaRPr lang="mk-MK" dirty="0"/>
          </a:p>
        </p:txBody>
      </p:sp>
      <p:sp>
        <p:nvSpPr>
          <p:cNvPr id="3" name="Subtitle 2"/>
          <p:cNvSpPr>
            <a:spLocks noGrp="1"/>
          </p:cNvSpPr>
          <p:nvPr>
            <p:ph type="subTitle" idx="1"/>
          </p:nvPr>
        </p:nvSpPr>
        <p:spPr/>
        <p:txBody>
          <a:bodyPr/>
          <a:lstStyle/>
          <a:p>
            <a:r>
              <a:rPr lang="en-US" dirty="0" smtClean="0"/>
              <a:t>Modern Macedonian art</a:t>
            </a:r>
            <a:endParaRPr lang="mk-MK" dirty="0"/>
          </a:p>
        </p:txBody>
      </p:sp>
    </p:spTree>
    <p:extLst>
      <p:ext uri="{BB962C8B-B14F-4D97-AF65-F5344CB8AC3E}">
        <p14:creationId xmlns:p14="http://schemas.microsoft.com/office/powerpoint/2010/main" val="231476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6695" y="304800"/>
            <a:ext cx="5160755" cy="6465441"/>
          </a:xfrm>
          <a:prstGeom prst="rect">
            <a:avLst/>
          </a:prstGeom>
        </p:spPr>
      </p:pic>
    </p:spTree>
    <p:extLst>
      <p:ext uri="{BB962C8B-B14F-4D97-AF65-F5344CB8AC3E}">
        <p14:creationId xmlns:p14="http://schemas.microsoft.com/office/powerpoint/2010/main" val="365420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4500" y="147637"/>
            <a:ext cx="5715000" cy="6562725"/>
          </a:xfrm>
          <a:prstGeom prst="rect">
            <a:avLst/>
          </a:prstGeom>
        </p:spPr>
      </p:pic>
    </p:spTree>
    <p:extLst>
      <p:ext uri="{BB962C8B-B14F-4D97-AF65-F5344CB8AC3E}">
        <p14:creationId xmlns:p14="http://schemas.microsoft.com/office/powerpoint/2010/main" val="3201959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914400"/>
            <a:ext cx="7416800" cy="5562600"/>
          </a:xfrm>
          <a:prstGeom prst="rect">
            <a:avLst/>
          </a:prstGeom>
        </p:spPr>
      </p:pic>
    </p:spTree>
    <p:extLst>
      <p:ext uri="{BB962C8B-B14F-4D97-AF65-F5344CB8AC3E}">
        <p14:creationId xmlns:p14="http://schemas.microsoft.com/office/powerpoint/2010/main" val="265251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1066800"/>
            <a:ext cx="6908800" cy="5181600"/>
          </a:xfrm>
          <a:prstGeom prst="rect">
            <a:avLst/>
          </a:prstGeom>
        </p:spPr>
      </p:pic>
    </p:spTree>
    <p:extLst>
      <p:ext uri="{BB962C8B-B14F-4D97-AF65-F5344CB8AC3E}">
        <p14:creationId xmlns:p14="http://schemas.microsoft.com/office/powerpoint/2010/main" val="19618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Nikola </a:t>
            </a:r>
            <a:r>
              <a:rPr lang="en-US" dirty="0" err="1" smtClean="0"/>
              <a:t>Martinoski</a:t>
            </a:r>
            <a:endParaRPr lang="mk-MK" dirty="0"/>
          </a:p>
        </p:txBody>
      </p:sp>
      <p:sp>
        <p:nvSpPr>
          <p:cNvPr id="3" name="Content Placeholder 2"/>
          <p:cNvSpPr>
            <a:spLocks noGrp="1"/>
          </p:cNvSpPr>
          <p:nvPr>
            <p:ph sz="half" idx="1"/>
          </p:nvPr>
        </p:nvSpPr>
        <p:spPr/>
        <p:txBody>
          <a:bodyPr>
            <a:normAutofit fontScale="92500" lnSpcReduction="20000"/>
          </a:bodyPr>
          <a:lstStyle/>
          <a:p>
            <a:r>
              <a:rPr lang="en-US" dirty="0"/>
              <a:t>Nikola </a:t>
            </a:r>
            <a:r>
              <a:rPr lang="en-US" dirty="0" err="1"/>
              <a:t>Martinoski</a:t>
            </a:r>
            <a:r>
              <a:rPr lang="en-US" dirty="0"/>
              <a:t> was born on 18</a:t>
            </a:r>
            <a:r>
              <a:rPr lang="en-US" baseline="30000" dirty="0"/>
              <a:t>th</a:t>
            </a:r>
            <a:r>
              <a:rPr lang="en-US" dirty="0"/>
              <a:t> August, 1903, and he passed away on 7</a:t>
            </a:r>
            <a:r>
              <a:rPr lang="en-US" baseline="30000" dirty="0"/>
              <a:t>th</a:t>
            </a:r>
            <a:r>
              <a:rPr lang="en-US" dirty="0"/>
              <a:t> February, 1973. </a:t>
            </a:r>
            <a:endParaRPr lang="en-US" dirty="0" smtClean="0"/>
          </a:p>
          <a:p>
            <a:r>
              <a:rPr lang="en-US" dirty="0" err="1" smtClean="0"/>
              <a:t>Martinoski</a:t>
            </a:r>
            <a:r>
              <a:rPr lang="en-US" dirty="0" smtClean="0"/>
              <a:t> </a:t>
            </a:r>
            <a:r>
              <a:rPr lang="en-US" dirty="0"/>
              <a:t>is a Macedonian artist and academic and he is one of the most important people for the development of the Macedonian culture in the 20</a:t>
            </a:r>
            <a:r>
              <a:rPr lang="en-US" baseline="30000" dirty="0"/>
              <a:t>th</a:t>
            </a:r>
            <a:r>
              <a:rPr lang="en-US" dirty="0"/>
              <a:t> century. </a:t>
            </a:r>
            <a:endParaRPr lang="en-US" dirty="0" smtClean="0"/>
          </a:p>
          <a:p>
            <a:r>
              <a:rPr lang="en-US" dirty="0" err="1" smtClean="0"/>
              <a:t>Martinoski</a:t>
            </a:r>
            <a:r>
              <a:rPr lang="en-US" dirty="0" smtClean="0"/>
              <a:t> </a:t>
            </a:r>
            <a:r>
              <a:rPr lang="en-US" dirty="0"/>
              <a:t>graduated at the Academy of Fine Arts in Bucharest, Romania in 1927 as the best student for that year</a:t>
            </a:r>
            <a:r>
              <a:rPr lang="en-US" dirty="0" smtClean="0"/>
              <a:t>.</a:t>
            </a:r>
            <a:endParaRPr lang="en-US" dirty="0"/>
          </a:p>
        </p:txBody>
      </p:sp>
      <p:pic>
        <p:nvPicPr>
          <p:cNvPr id="5" name="Content Placeholder 4"/>
          <p:cNvPicPr>
            <a:picLocks noGrp="1" noChangeAspect="1"/>
          </p:cNvPicPr>
          <p:nvPr>
            <p:ph sz="half" idx="2"/>
          </p:nvPr>
        </p:nvPicPr>
        <p:blipFill>
          <a:blip r:embed="rId2"/>
          <a:stretch>
            <a:fillRect/>
          </a:stretch>
        </p:blipFill>
        <p:spPr>
          <a:xfrm>
            <a:off x="4617661" y="2133600"/>
            <a:ext cx="2840994" cy="3810000"/>
          </a:xfrm>
          <a:prstGeom prst="rect">
            <a:avLst/>
          </a:prstGeom>
        </p:spPr>
      </p:pic>
    </p:spTree>
    <p:extLst>
      <p:ext uri="{BB962C8B-B14F-4D97-AF65-F5344CB8AC3E}">
        <p14:creationId xmlns:p14="http://schemas.microsoft.com/office/powerpoint/2010/main" val="48716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of Nikola </a:t>
            </a:r>
            <a:r>
              <a:rPr lang="en-US" dirty="0" err="1"/>
              <a:t>Martinoski</a:t>
            </a:r>
            <a:endParaRPr lang="mk-MK" dirty="0"/>
          </a:p>
        </p:txBody>
      </p:sp>
      <p:sp>
        <p:nvSpPr>
          <p:cNvPr id="3" name="Content Placeholder 2"/>
          <p:cNvSpPr>
            <a:spLocks noGrp="1"/>
          </p:cNvSpPr>
          <p:nvPr>
            <p:ph idx="1"/>
          </p:nvPr>
        </p:nvSpPr>
        <p:spPr/>
        <p:txBody>
          <a:bodyPr>
            <a:normAutofit fontScale="92500" lnSpcReduction="20000"/>
          </a:bodyPr>
          <a:lstStyle/>
          <a:p>
            <a:r>
              <a:rPr lang="en-US" dirty="0"/>
              <a:t>Nikola </a:t>
            </a:r>
            <a:r>
              <a:rPr lang="en-US" dirty="0" err="1"/>
              <a:t>Martinoski</a:t>
            </a:r>
            <a:r>
              <a:rPr lang="en-US" dirty="0"/>
              <a:t> started his primary education in an </a:t>
            </a:r>
            <a:r>
              <a:rPr lang="en-US" dirty="0" err="1"/>
              <a:t>Aromanian</a:t>
            </a:r>
            <a:r>
              <a:rPr lang="en-US" dirty="0"/>
              <a:t> school in Skopje. </a:t>
            </a:r>
            <a:endParaRPr lang="en-US" dirty="0" smtClean="0"/>
          </a:p>
          <a:p>
            <a:r>
              <a:rPr lang="en-US" dirty="0" smtClean="0"/>
              <a:t>He </a:t>
            </a:r>
            <a:r>
              <a:rPr lang="en-US" dirty="0"/>
              <a:t>attended a Serbian and Bulgarian school where he showed interest for drawing things together with the icon-painter </a:t>
            </a:r>
            <a:r>
              <a:rPr lang="en-US" dirty="0" err="1"/>
              <a:t>Dimitat</a:t>
            </a:r>
            <a:r>
              <a:rPr lang="en-US" dirty="0"/>
              <a:t> </a:t>
            </a:r>
            <a:r>
              <a:rPr lang="en-US" dirty="0" err="1"/>
              <a:t>Andonov</a:t>
            </a:r>
            <a:r>
              <a:rPr lang="en-US" dirty="0"/>
              <a:t> where the both of them acquired knowledge about icon painting and painting. </a:t>
            </a:r>
            <a:endParaRPr lang="en-US" dirty="0" smtClean="0"/>
          </a:p>
          <a:p>
            <a:r>
              <a:rPr lang="en-US" dirty="0" smtClean="0"/>
              <a:t>After </a:t>
            </a:r>
            <a:r>
              <a:rPr lang="en-US" dirty="0"/>
              <a:t>the death of his father </a:t>
            </a:r>
            <a:r>
              <a:rPr lang="en-US" dirty="0" err="1"/>
              <a:t>Kosta</a:t>
            </a:r>
            <a:r>
              <a:rPr lang="en-US" dirty="0"/>
              <a:t> </a:t>
            </a:r>
            <a:r>
              <a:rPr lang="en-US" dirty="0" err="1"/>
              <a:t>Martinoski</a:t>
            </a:r>
            <a:r>
              <a:rPr lang="en-US" dirty="0"/>
              <a:t>, he was not in a good financial situation, but he still succeeded to continue his education in Bucharest, from 1920 – 1927, where he attended the Academy of Fine Arts. He attended the courses about drawing, decorative art and sculpture</a:t>
            </a:r>
            <a:r>
              <a:rPr lang="en-US" dirty="0" smtClean="0"/>
              <a:t>.</a:t>
            </a:r>
          </a:p>
          <a:p>
            <a:r>
              <a:rPr lang="en-US" dirty="0"/>
              <a:t>At the end of his studying, </a:t>
            </a:r>
            <a:r>
              <a:rPr lang="en-US" dirty="0" err="1"/>
              <a:t>Martinoski</a:t>
            </a:r>
            <a:r>
              <a:rPr lang="en-US" dirty="0"/>
              <a:t> was awarded the first prize for painting in his generation</a:t>
            </a:r>
            <a:r>
              <a:rPr lang="en-US" dirty="0" smtClean="0"/>
              <a:t>.</a:t>
            </a:r>
            <a:endParaRPr lang="en-US" dirty="0"/>
          </a:p>
        </p:txBody>
      </p:sp>
    </p:spTree>
    <p:extLst>
      <p:ext uri="{BB962C8B-B14F-4D97-AF65-F5344CB8AC3E}">
        <p14:creationId xmlns:p14="http://schemas.microsoft.com/office/powerpoint/2010/main" val="195489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of Nikola </a:t>
            </a:r>
            <a:r>
              <a:rPr lang="en-US" dirty="0" err="1"/>
              <a:t>Martinoski</a:t>
            </a:r>
            <a:endParaRPr lang="mk-MK" dirty="0"/>
          </a:p>
        </p:txBody>
      </p:sp>
      <p:sp>
        <p:nvSpPr>
          <p:cNvPr id="3" name="Content Placeholder 2"/>
          <p:cNvSpPr>
            <a:spLocks noGrp="1"/>
          </p:cNvSpPr>
          <p:nvPr>
            <p:ph idx="1"/>
          </p:nvPr>
        </p:nvSpPr>
        <p:spPr/>
        <p:txBody>
          <a:bodyPr/>
          <a:lstStyle/>
          <a:p>
            <a:r>
              <a:rPr lang="en-US" dirty="0"/>
              <a:t>After his studies, he stayed a short time in Skopje where he took part in the city’s artistic life.</a:t>
            </a:r>
          </a:p>
          <a:p>
            <a:r>
              <a:rPr lang="en-US" dirty="0" err="1"/>
              <a:t>Martinoski</a:t>
            </a:r>
            <a:r>
              <a:rPr lang="en-US" dirty="0"/>
              <a:t> drew, painted and illustrated books. </a:t>
            </a:r>
            <a:endParaRPr lang="en-US" dirty="0" smtClean="0"/>
          </a:p>
          <a:p>
            <a:r>
              <a:rPr lang="en-US" dirty="0" smtClean="0"/>
              <a:t>He </a:t>
            </a:r>
            <a:r>
              <a:rPr lang="en-US" dirty="0"/>
              <a:t>was a freelance art director in the Theatre of Skopje for a season (1939-1940) and wrote e few articles on the artistic life. </a:t>
            </a:r>
            <a:endParaRPr lang="en-US" dirty="0" smtClean="0"/>
          </a:p>
          <a:p>
            <a:r>
              <a:rPr lang="en-US" dirty="0" smtClean="0"/>
              <a:t>He </a:t>
            </a:r>
            <a:r>
              <a:rPr lang="en-US" dirty="0"/>
              <a:t>kept company with some exceptional people from the cultural life of Skopje who followed his career.</a:t>
            </a:r>
          </a:p>
        </p:txBody>
      </p:sp>
    </p:spTree>
    <p:extLst>
      <p:ext uri="{BB962C8B-B14F-4D97-AF65-F5344CB8AC3E}">
        <p14:creationId xmlns:p14="http://schemas.microsoft.com/office/powerpoint/2010/main" val="55872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Creativity of </a:t>
            </a:r>
            <a:r>
              <a:rPr lang="en-US" dirty="0" err="1"/>
              <a:t>Martinoski</a:t>
            </a:r>
            <a:endParaRPr lang="en-US" dirty="0"/>
          </a:p>
        </p:txBody>
      </p:sp>
      <p:sp>
        <p:nvSpPr>
          <p:cNvPr id="3" name="Content Placeholder 2"/>
          <p:cNvSpPr>
            <a:spLocks noGrp="1"/>
          </p:cNvSpPr>
          <p:nvPr>
            <p:ph idx="1"/>
          </p:nvPr>
        </p:nvSpPr>
        <p:spPr/>
        <p:txBody>
          <a:bodyPr>
            <a:normAutofit/>
          </a:bodyPr>
          <a:lstStyle/>
          <a:p>
            <a:r>
              <a:rPr lang="en-US" dirty="0"/>
              <a:t>Nikola </a:t>
            </a:r>
            <a:r>
              <a:rPr lang="en-US" dirty="0" err="1"/>
              <a:t>Martinoski</a:t>
            </a:r>
            <a:r>
              <a:rPr lang="en-US" dirty="0"/>
              <a:t> showed interest in drawing during his first school years in Skopje. </a:t>
            </a:r>
            <a:endParaRPr lang="en-US" dirty="0" smtClean="0"/>
          </a:p>
          <a:p>
            <a:r>
              <a:rPr lang="en-US" dirty="0" smtClean="0"/>
              <a:t>He </a:t>
            </a:r>
            <a:r>
              <a:rPr lang="en-US" dirty="0"/>
              <a:t>learned a lot in the workshop of the icon-painter </a:t>
            </a:r>
            <a:r>
              <a:rPr lang="en-US" dirty="0" err="1"/>
              <a:t>Dimitar</a:t>
            </a:r>
            <a:r>
              <a:rPr lang="en-US" dirty="0"/>
              <a:t> </a:t>
            </a:r>
            <a:r>
              <a:rPr lang="en-US" dirty="0" err="1"/>
              <a:t>Andonov</a:t>
            </a:r>
            <a:r>
              <a:rPr lang="en-US" dirty="0"/>
              <a:t> </a:t>
            </a:r>
            <a:r>
              <a:rPr lang="en-US" dirty="0" err="1"/>
              <a:t>Papradishki</a:t>
            </a:r>
            <a:r>
              <a:rPr lang="en-US" dirty="0"/>
              <a:t> (1859-1954). </a:t>
            </a:r>
            <a:endParaRPr lang="en-US" dirty="0" smtClean="0"/>
          </a:p>
          <a:p>
            <a:r>
              <a:rPr lang="en-US" dirty="0" err="1" smtClean="0"/>
              <a:t>Martinoski</a:t>
            </a:r>
            <a:r>
              <a:rPr lang="en-US" dirty="0" smtClean="0"/>
              <a:t> </a:t>
            </a:r>
            <a:r>
              <a:rPr lang="en-US" dirty="0"/>
              <a:t>created his first works until 1920, mainly with motives borrowed from colored postcards.</a:t>
            </a:r>
          </a:p>
        </p:txBody>
      </p:sp>
    </p:spTree>
    <p:extLst>
      <p:ext uri="{BB962C8B-B14F-4D97-AF65-F5344CB8AC3E}">
        <p14:creationId xmlns:p14="http://schemas.microsoft.com/office/powerpoint/2010/main" val="161350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Creativity of </a:t>
            </a:r>
            <a:r>
              <a:rPr lang="en-US" dirty="0" err="1"/>
              <a:t>Martinoski</a:t>
            </a:r>
            <a:endParaRPr lang="mk-MK" dirty="0"/>
          </a:p>
        </p:txBody>
      </p:sp>
      <p:sp>
        <p:nvSpPr>
          <p:cNvPr id="3" name="Content Placeholder 2"/>
          <p:cNvSpPr>
            <a:spLocks noGrp="1"/>
          </p:cNvSpPr>
          <p:nvPr>
            <p:ph idx="1"/>
          </p:nvPr>
        </p:nvSpPr>
        <p:spPr/>
        <p:txBody>
          <a:bodyPr>
            <a:normAutofit fontScale="92500" lnSpcReduction="20000"/>
          </a:bodyPr>
          <a:lstStyle/>
          <a:p>
            <a:r>
              <a:rPr lang="en-US" dirty="0"/>
              <a:t>In Bucharest, in the Academy of Fine Arts, </a:t>
            </a:r>
            <a:r>
              <a:rPr lang="en-US" dirty="0" err="1"/>
              <a:t>Martinoski</a:t>
            </a:r>
            <a:r>
              <a:rPr lang="en-US" dirty="0"/>
              <a:t> gained full professional education. He met with the Romanian Art at that time which was under the influence of certain tendencies towards the expressionism. </a:t>
            </a:r>
            <a:endParaRPr lang="en-US" dirty="0" smtClean="0"/>
          </a:p>
          <a:p>
            <a:r>
              <a:rPr lang="en-US" dirty="0" err="1" smtClean="0"/>
              <a:t>Martinoski</a:t>
            </a:r>
            <a:r>
              <a:rPr lang="en-US" dirty="0" smtClean="0"/>
              <a:t> </a:t>
            </a:r>
            <a:r>
              <a:rPr lang="en-US" dirty="0"/>
              <a:t>created some of his works which are important for his development as an artist during these school years. He started with embellished portraits, but finished with characters that were made with consistent artistic expressions (“A Portrait of a Romanian Gipsy”, “A Head of a Child”, 1926). </a:t>
            </a:r>
            <a:endParaRPr lang="en-US" dirty="0" smtClean="0"/>
          </a:p>
          <a:p>
            <a:r>
              <a:rPr lang="en-US" dirty="0" err="1" smtClean="0"/>
              <a:t>Martinoski</a:t>
            </a:r>
            <a:r>
              <a:rPr lang="en-US" dirty="0" smtClean="0"/>
              <a:t> </a:t>
            </a:r>
            <a:r>
              <a:rPr lang="en-US" dirty="0"/>
              <a:t>was awarded the first prize for painting at the very end of his studies for the painting “A Female’s Nude” influenced by Camille </a:t>
            </a:r>
            <a:r>
              <a:rPr lang="en-US" dirty="0" err="1"/>
              <a:t>Resul</a:t>
            </a:r>
            <a:r>
              <a:rPr lang="en-US" dirty="0"/>
              <a:t>. This work has a reliable and solid drawing with deepened, slightly graded dark ochre colors (1927).</a:t>
            </a:r>
          </a:p>
          <a:p>
            <a:endParaRPr lang="mk-MK" dirty="0"/>
          </a:p>
        </p:txBody>
      </p:sp>
    </p:spTree>
    <p:extLst>
      <p:ext uri="{BB962C8B-B14F-4D97-AF65-F5344CB8AC3E}">
        <p14:creationId xmlns:p14="http://schemas.microsoft.com/office/powerpoint/2010/main" val="421882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Creativity of </a:t>
            </a:r>
            <a:r>
              <a:rPr lang="en-US" dirty="0" err="1"/>
              <a:t>Martinoski</a:t>
            </a:r>
            <a:endParaRPr lang="mk-MK" dirty="0"/>
          </a:p>
        </p:txBody>
      </p:sp>
      <p:sp>
        <p:nvSpPr>
          <p:cNvPr id="3" name="Content Placeholder 2"/>
          <p:cNvSpPr>
            <a:spLocks noGrp="1"/>
          </p:cNvSpPr>
          <p:nvPr>
            <p:ph idx="1"/>
          </p:nvPr>
        </p:nvSpPr>
        <p:spPr/>
        <p:txBody>
          <a:bodyPr>
            <a:normAutofit fontScale="92500" lnSpcReduction="20000"/>
          </a:bodyPr>
          <a:lstStyle/>
          <a:p>
            <a:r>
              <a:rPr lang="en-US" dirty="0"/>
              <a:t>His stay in Paris is of significant meaning for the development of his career. At that time, a range of modern art movements were developed. Their influence and the presence of many foreign artists contributed to the emergence of the so-called the School of Paris.</a:t>
            </a:r>
          </a:p>
          <a:p>
            <a:r>
              <a:rPr lang="en-US" dirty="0" err="1"/>
              <a:t>Matinoski</a:t>
            </a:r>
            <a:r>
              <a:rPr lang="en-US" dirty="0"/>
              <a:t> (just like </a:t>
            </a:r>
            <a:r>
              <a:rPr lang="en-US" dirty="0" err="1"/>
              <a:t>Lichenoski</a:t>
            </a:r>
            <a:r>
              <a:rPr lang="en-US" dirty="0"/>
              <a:t>) took part in the exhibition of Yugoslav artists in Paris, in 1928 with two landscapes that are not famous today. </a:t>
            </a:r>
            <a:endParaRPr lang="en-US" dirty="0" smtClean="0"/>
          </a:p>
          <a:p>
            <a:r>
              <a:rPr lang="en-US" dirty="0" smtClean="0"/>
              <a:t>Here</a:t>
            </a:r>
            <a:r>
              <a:rPr lang="en-US" dirty="0"/>
              <a:t>, he created other paintings with elements taken from Parisian examples: “Head of a woman”, “Female’s Nude with a Hat” and “A Lady with a Cat”, then “The Chess players” that belongs to the post cubic expressionism: the males figures are massive with square shapes and expressive forms of the bodies and heads.</a:t>
            </a:r>
          </a:p>
          <a:p>
            <a:endParaRPr lang="mk-MK" dirty="0"/>
          </a:p>
        </p:txBody>
      </p:sp>
    </p:spTree>
    <p:extLst>
      <p:ext uri="{BB962C8B-B14F-4D97-AF65-F5344CB8AC3E}">
        <p14:creationId xmlns:p14="http://schemas.microsoft.com/office/powerpoint/2010/main" val="406360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 by </a:t>
            </a:r>
            <a:r>
              <a:rPr lang="en-US" dirty="0" err="1"/>
              <a:t>Martinoski</a:t>
            </a:r>
            <a:endParaRPr lang="en-US" dirty="0"/>
          </a:p>
        </p:txBody>
      </p:sp>
      <p:pic>
        <p:nvPicPr>
          <p:cNvPr id="4" name="Content Placeholder 3"/>
          <p:cNvPicPr>
            <a:picLocks noGrp="1" noChangeAspect="1"/>
          </p:cNvPicPr>
          <p:nvPr>
            <p:ph idx="1"/>
          </p:nvPr>
        </p:nvPicPr>
        <p:blipFill>
          <a:blip r:embed="rId2"/>
          <a:stretch>
            <a:fillRect/>
          </a:stretch>
        </p:blipFill>
        <p:spPr>
          <a:xfrm>
            <a:off x="484710" y="1636648"/>
            <a:ext cx="7883114" cy="3942947"/>
          </a:xfrm>
          <a:prstGeom prst="rect">
            <a:avLst/>
          </a:prstGeom>
        </p:spPr>
      </p:pic>
    </p:spTree>
    <p:extLst>
      <p:ext uri="{BB962C8B-B14F-4D97-AF65-F5344CB8AC3E}">
        <p14:creationId xmlns:p14="http://schemas.microsoft.com/office/powerpoint/2010/main" val="1937937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658" y="1295401"/>
            <a:ext cx="7540663" cy="5105400"/>
          </a:xfrm>
          <a:prstGeom prst="rect">
            <a:avLst/>
          </a:prstGeom>
        </p:spPr>
      </p:pic>
    </p:spTree>
    <p:extLst>
      <p:ext uri="{BB962C8B-B14F-4D97-AF65-F5344CB8AC3E}">
        <p14:creationId xmlns:p14="http://schemas.microsoft.com/office/powerpoint/2010/main" val="26185694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1166</TotalTime>
  <Words>617</Words>
  <Application>Microsoft Office PowerPoint</Application>
  <PresentationFormat>On-screen Show (4:3)</PresentationFormat>
  <Paragraphs>29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Nikola Martinoski</vt:lpstr>
      <vt:lpstr>Nikola Martinoski</vt:lpstr>
      <vt:lpstr>Life of Nikola Martinoski</vt:lpstr>
      <vt:lpstr>Life of Nikola Martinoski</vt:lpstr>
      <vt:lpstr>Creativity of Martinoski</vt:lpstr>
      <vt:lpstr>Creativity of Martinoski</vt:lpstr>
      <vt:lpstr>Creativity of Martinoski</vt:lpstr>
      <vt:lpstr>Works by Martinoski</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Никола Мартиноски</dc:title>
  <dc:creator>Bibe</dc:creator>
  <cp:lastModifiedBy>Bibe</cp:lastModifiedBy>
  <cp:revision>6</cp:revision>
  <dcterms:created xsi:type="dcterms:W3CDTF">2006-08-16T00:00:00Z</dcterms:created>
  <dcterms:modified xsi:type="dcterms:W3CDTF">2017-05-11T07:20:16Z</dcterms:modified>
</cp:coreProperties>
</file>