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1281" y="2091263"/>
            <a:ext cx="6801440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6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1575" y="4682062"/>
            <a:ext cx="6803136" cy="50292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4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400"/>
            </a:lvl2pPr>
            <a:lvl3pPr marL="914400" indent="0" algn="ctr">
              <a:buNone/>
              <a:defRPr sz="1400"/>
            </a:lvl3pPr>
            <a:lvl4pPr marL="1371600" indent="0" algn="ctr">
              <a:buNone/>
              <a:defRPr sz="1400"/>
            </a:lvl4pPr>
            <a:lvl5pPr marL="1828800" indent="0" algn="ctr">
              <a:buNone/>
              <a:defRPr sz="1400"/>
            </a:lvl5pPr>
            <a:lvl6pPr marL="2286000" indent="0" algn="ctr">
              <a:buNone/>
              <a:defRPr sz="1400"/>
            </a:lvl6pPr>
            <a:lvl7pPr marL="2743200" indent="0" algn="ctr">
              <a:buNone/>
              <a:defRPr sz="1400"/>
            </a:lvl7pPr>
            <a:lvl8pPr marL="3200400" indent="0" algn="ctr">
              <a:buNone/>
              <a:defRPr sz="1400"/>
            </a:lvl8pPr>
            <a:lvl9pPr marL="3657600" indent="0" algn="ctr">
              <a:buNone/>
              <a:defRPr sz="14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3931920" y="1327188"/>
            <a:ext cx="1280160" cy="457200"/>
          </a:xfrm>
        </p:spPr>
        <p:txBody>
          <a:bodyPr/>
          <a:lstStyle>
            <a:lvl1pPr algn="ctr">
              <a:defRPr sz="11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104936" y="5211060"/>
            <a:ext cx="4429125" cy="228600"/>
          </a:xfrm>
        </p:spPr>
        <p:txBody>
          <a:bodyPr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5212080"/>
            <a:ext cx="158391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6741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0028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762000"/>
            <a:ext cx="177165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762000"/>
            <a:ext cx="60579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71389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1348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980902" y="1275025"/>
            <a:ext cx="7182197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088136" y="1385316"/>
            <a:ext cx="6967728" cy="4087368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3794760" y="1267730"/>
            <a:ext cx="1554480" cy="64008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3886200" y="1267731"/>
            <a:ext cx="1371600" cy="548640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2717" y="2094309"/>
            <a:ext cx="6803136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6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2718" y="4682062"/>
            <a:ext cx="6803136" cy="50292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931920" y="1325880"/>
            <a:ext cx="1280160" cy="457200"/>
          </a:xfrm>
        </p:spPr>
        <p:txBody>
          <a:bodyPr/>
          <a:lstStyle>
            <a:lvl1pPr algn="ctr">
              <a:defRPr lang="en-US" sz="11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04679" y="5211060"/>
            <a:ext cx="4430268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453378" y="5211060"/>
            <a:ext cx="1584198" cy="2286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92357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152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4880" y="2103120"/>
            <a:ext cx="3657600" cy="393192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001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31520" y="2755898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2074334"/>
            <a:ext cx="365760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756581"/>
            <a:ext cx="365760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0050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995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44820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84147" y="173736"/>
            <a:ext cx="6398514" cy="65105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7392"/>
            <a:ext cx="1823085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4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8976" y="907143"/>
            <a:ext cx="5428856" cy="5043714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3085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7795258" y="6310086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67092196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6765290" y="173736"/>
            <a:ext cx="2194560" cy="651052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72300" y="603504"/>
            <a:ext cx="1824228" cy="1645920"/>
          </a:xfrm>
        </p:spPr>
        <p:txBody>
          <a:bodyPr anchor="b">
            <a:noAutofit/>
          </a:bodyPr>
          <a:lstStyle>
            <a:lvl1pPr algn="l">
              <a:defRPr sz="24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71449" y="173736"/>
            <a:ext cx="6398514" cy="6510528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72300" y="2286000"/>
            <a:ext cx="1824228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3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9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797546" y="6309360"/>
            <a:ext cx="109728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868160" y="274320"/>
            <a:ext cx="1988820" cy="6309360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04880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76022" y="173736"/>
            <a:ext cx="8791956" cy="6510528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1520" y="642594"/>
            <a:ext cx="768096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1520" y="2103120"/>
            <a:ext cx="768096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34768" y="6309360"/>
            <a:ext cx="20574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96896" y="6309360"/>
            <a:ext cx="3950208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3382" y="6309360"/>
            <a:ext cx="10972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881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/>
              <a:t>Post-Impressionism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Art movement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431549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Beginnings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Post-Impressionism </a:t>
            </a:r>
            <a:r>
              <a:rPr lang="en-US" dirty="0"/>
              <a:t>is a predominantly French art movement that developed roughly between 1886 and </a:t>
            </a:r>
            <a:r>
              <a:rPr lang="en-US" dirty="0" smtClean="0"/>
              <a:t>1905.</a:t>
            </a:r>
          </a:p>
          <a:p>
            <a:r>
              <a:rPr lang="en-US" dirty="0"/>
              <a:t>Post-Impressionism emerged as a reaction against Impressionists' concern for the naturalistic depiction of light and </a:t>
            </a:r>
            <a:r>
              <a:rPr lang="en-US" dirty="0" err="1"/>
              <a:t>colour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Due </a:t>
            </a:r>
            <a:r>
              <a:rPr lang="en-US" dirty="0"/>
              <a:t>to its broad emphasis on abstract qualities or symbolic content, Post-Impressionism encompasses Neo-Impressionism, Symbolism, </a:t>
            </a:r>
            <a:r>
              <a:rPr lang="en-US" dirty="0" err="1"/>
              <a:t>Cloisonnism</a:t>
            </a:r>
            <a:r>
              <a:rPr lang="en-US" dirty="0"/>
              <a:t>, Pont-</a:t>
            </a:r>
            <a:r>
              <a:rPr lang="en-US" dirty="0" err="1"/>
              <a:t>Aven</a:t>
            </a:r>
            <a:r>
              <a:rPr lang="en-US" dirty="0"/>
              <a:t> School, and </a:t>
            </a:r>
            <a:r>
              <a:rPr lang="en-US" dirty="0" err="1"/>
              <a:t>Synthetism</a:t>
            </a:r>
            <a:r>
              <a:rPr lang="en-US" dirty="0"/>
              <a:t>, along with some later Impressionists' work.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770737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Basic characteristics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Post-Impressionist artists were not in agreement concerning a cohesive movement. Yet, the abstract concerns of harmony and structural arrangement, in the work of all these artists, took precedence over naturalism. </a:t>
            </a:r>
            <a:endParaRPr lang="en-US" dirty="0" smtClean="0"/>
          </a:p>
          <a:p>
            <a:r>
              <a:rPr lang="en-US" dirty="0" smtClean="0"/>
              <a:t>Artists </a:t>
            </a:r>
            <a:r>
              <a:rPr lang="en-US" dirty="0"/>
              <a:t>such as Seurat adopted a meticulously scientific approach to </a:t>
            </a:r>
            <a:r>
              <a:rPr lang="en-US" dirty="0" err="1"/>
              <a:t>colour</a:t>
            </a:r>
            <a:r>
              <a:rPr lang="en-US" dirty="0"/>
              <a:t> and composition.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1719303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Main </a:t>
            </a:r>
            <a:r>
              <a:rPr lang="en-US" dirty="0" smtClean="0"/>
              <a:t>Post-Impressionists</a:t>
            </a:r>
            <a:endParaRPr lang="mk-M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Paul Cézanne,</a:t>
            </a:r>
          </a:p>
          <a:p>
            <a:r>
              <a:rPr lang="en-US" dirty="0" smtClean="0"/>
              <a:t>Paul </a:t>
            </a:r>
            <a:r>
              <a:rPr lang="en-US" dirty="0"/>
              <a:t>Gauguin, </a:t>
            </a:r>
            <a:endParaRPr lang="en-US" dirty="0" smtClean="0"/>
          </a:p>
          <a:p>
            <a:r>
              <a:rPr lang="en-US" dirty="0" smtClean="0"/>
              <a:t>Vincent </a:t>
            </a:r>
            <a:r>
              <a:rPr lang="en-US" dirty="0"/>
              <a:t>van Gogh, </a:t>
            </a:r>
          </a:p>
          <a:p>
            <a:r>
              <a:rPr lang="en-US" dirty="0" smtClean="0"/>
              <a:t>Georges </a:t>
            </a:r>
            <a:r>
              <a:rPr lang="en-US" dirty="0"/>
              <a:t>Seurat.</a:t>
            </a:r>
            <a:endParaRPr lang="mk-MK" dirty="0"/>
          </a:p>
        </p:txBody>
      </p:sp>
    </p:spTree>
    <p:extLst>
      <p:ext uri="{BB962C8B-B14F-4D97-AF65-F5344CB8AC3E}">
        <p14:creationId xmlns:p14="http://schemas.microsoft.com/office/powerpoint/2010/main" val="29633648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</a:t>
            </a:r>
            <a:r>
              <a:rPr lang="en-US" dirty="0" smtClean="0"/>
              <a:t>Cézanne </a:t>
            </a:r>
            <a:br>
              <a:rPr lang="en-US" dirty="0" smtClean="0"/>
            </a:br>
            <a:endParaRPr lang="mk-MK" dirty="0"/>
          </a:p>
        </p:txBody>
      </p:sp>
      <p:pic>
        <p:nvPicPr>
          <p:cNvPr id="1026" name="Picture 2" descr="https://upload.wikimedia.org/wikipedia/commons/thumb/2/22/Paul_C%C3%A9zanne_082.jpg/800px-Paul_C%C3%A9zanne_08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127980"/>
            <a:ext cx="4876800" cy="38831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10722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Paul Gauguin</a:t>
            </a:r>
            <a:endParaRPr lang="mk-MK" dirty="0"/>
          </a:p>
        </p:txBody>
      </p:sp>
      <p:pic>
        <p:nvPicPr>
          <p:cNvPr id="2050" name="Picture 2" descr="https://upload.wikimedia.org/wikipedia/commons/thumb/f/f1/Paul_Gauguin_128.jpg/800px-Paul_Gauguin_12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3876" y="2103438"/>
            <a:ext cx="3096249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89910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Vincent van Gogh</a:t>
            </a:r>
            <a:endParaRPr lang="mk-MK" dirty="0"/>
          </a:p>
        </p:txBody>
      </p:sp>
      <p:pic>
        <p:nvPicPr>
          <p:cNvPr id="3074" name="Picture 2" descr="https://upload.wikimedia.org/wikipedia/commons/thumb/0/03/Vincent_Willem_van_Gogh_132.jpg/800px-Vincent_Willem_van_Gogh_13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5342" y="2103438"/>
            <a:ext cx="4993316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70801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Georges Seurat</a:t>
            </a:r>
            <a:endParaRPr lang="mk-MK" dirty="0"/>
          </a:p>
        </p:txBody>
      </p:sp>
      <p:pic>
        <p:nvPicPr>
          <p:cNvPr id="4098" name="Picture 2" descr="https://upload.wikimedia.org/wikipedia/commons/thumb/b/b7/Georges_Seurat_-_A_Sunday_on_La_Grande_Jatte_--_1884_-_Google_Art_Project.jpg/1024px-Georges_Seurat_-_A_Sunday_on_La_Grande_Jatte_--_1884_-_Google_Art_Project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940" y="2103438"/>
            <a:ext cx="5904121" cy="39322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8142060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Savon</Template>
  <TotalTime>113</TotalTime>
  <Words>146</Words>
  <Application>Microsoft Office PowerPoint</Application>
  <PresentationFormat>On-screen Show (4:3)</PresentationFormat>
  <Paragraphs>18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Century Gothic</vt:lpstr>
      <vt:lpstr>Garamond</vt:lpstr>
      <vt:lpstr>Savon</vt:lpstr>
      <vt:lpstr>Post-Impressionism</vt:lpstr>
      <vt:lpstr>Beginnings</vt:lpstr>
      <vt:lpstr>Basic characteristics</vt:lpstr>
      <vt:lpstr>Main Post-Impressionists</vt:lpstr>
      <vt:lpstr>Paul Cézanne  </vt:lpstr>
      <vt:lpstr>Paul Gauguin</vt:lpstr>
      <vt:lpstr>Vincent van Gogh</vt:lpstr>
      <vt:lpstr>Georges Seurat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постимпресионизам</dc:title>
  <dc:creator>Bibe</dc:creator>
  <cp:lastModifiedBy>Bibe</cp:lastModifiedBy>
  <cp:revision>3</cp:revision>
  <dcterms:created xsi:type="dcterms:W3CDTF">2006-08-16T00:00:00Z</dcterms:created>
  <dcterms:modified xsi:type="dcterms:W3CDTF">2017-05-08T15:04:46Z</dcterms:modified>
</cp:coreProperties>
</file>