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81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9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Surrealism</a:t>
            </a:r>
            <a:br>
              <a:rPr lang="en-US" dirty="0"/>
            </a:b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movement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54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Surrealism is a cultural movement that began in the early 1920s, and is best known for its visual </a:t>
            </a:r>
            <a:r>
              <a:rPr lang="en-US" dirty="0" smtClean="0"/>
              <a:t>artworks.</a:t>
            </a:r>
          </a:p>
          <a:p>
            <a:r>
              <a:rPr lang="en-US" dirty="0"/>
              <a:t>Surrealism developed out of the Dada activities during World War I and the most important center of the movement was Paris.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1920s onward, the movement spread around the globe, eventually affecting the visual arts, literature, film, and </a:t>
            </a:r>
            <a:r>
              <a:rPr lang="en-US" dirty="0" smtClean="0"/>
              <a:t>music.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39049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characteristics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aim was to "resolve the previously contradictory conditions of dream and reality into an absolute reality, a super-reality</a:t>
            </a:r>
            <a:r>
              <a:rPr lang="en-US" dirty="0" smtClean="0"/>
              <a:t>".</a:t>
            </a:r>
          </a:p>
          <a:p>
            <a:r>
              <a:rPr lang="en-US" dirty="0" smtClean="0"/>
              <a:t>Artists </a:t>
            </a:r>
            <a:r>
              <a:rPr lang="en-US" dirty="0"/>
              <a:t>painted unnerving, illogical scenes with photographic precision, created strange creatures from everyday objects and developed painting techniques that allowed the unconscious to express itself</a:t>
            </a:r>
            <a:r>
              <a:rPr lang="en-US" dirty="0" smtClean="0"/>
              <a:t>.</a:t>
            </a:r>
          </a:p>
          <a:p>
            <a:r>
              <a:rPr lang="en-US" dirty="0"/>
              <a:t>Surrealist works feature the element of surprise, unexpected juxtapositions and non </a:t>
            </a:r>
            <a:r>
              <a:rPr lang="en-US" dirty="0" smtClean="0"/>
              <a:t>sequitur.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2261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Surrealists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 </a:t>
            </a:r>
            <a:r>
              <a:rPr lang="en-US" dirty="0" smtClean="0"/>
              <a:t>Ernst,</a:t>
            </a:r>
          </a:p>
          <a:p>
            <a:r>
              <a:rPr lang="en-US" dirty="0"/>
              <a:t>Joan </a:t>
            </a:r>
            <a:r>
              <a:rPr lang="en-US" dirty="0" err="1" smtClean="0"/>
              <a:t>Miró</a:t>
            </a:r>
            <a:r>
              <a:rPr lang="en-US" dirty="0" smtClean="0"/>
              <a:t>,</a:t>
            </a:r>
          </a:p>
          <a:p>
            <a:r>
              <a:rPr lang="en-US" dirty="0"/>
              <a:t>Yves Tanguy</a:t>
            </a:r>
            <a:r>
              <a:rPr lang="en-US" dirty="0" smtClean="0"/>
              <a:t>,</a:t>
            </a:r>
          </a:p>
          <a:p>
            <a:r>
              <a:rPr lang="en-US" dirty="0"/>
              <a:t>Francis </a:t>
            </a:r>
            <a:r>
              <a:rPr lang="en-US" dirty="0" err="1" smtClean="0"/>
              <a:t>Picabia</a:t>
            </a:r>
            <a:r>
              <a:rPr lang="en-US" dirty="0" smtClean="0"/>
              <a:t>,</a:t>
            </a:r>
          </a:p>
          <a:p>
            <a:r>
              <a:rPr lang="en-US" dirty="0"/>
              <a:t>Salvador </a:t>
            </a:r>
            <a:r>
              <a:rPr lang="en-US" dirty="0" err="1" smtClean="0"/>
              <a:t>Dalí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6314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Ernst</a:t>
            </a:r>
            <a:br>
              <a:rPr lang="en-US" dirty="0"/>
            </a:br>
            <a:endParaRPr lang="mk-MK" dirty="0"/>
          </a:p>
        </p:txBody>
      </p:sp>
      <p:pic>
        <p:nvPicPr>
          <p:cNvPr id="1026" name="Picture 2" descr="Image of Ernst's 1921 painting, &quot;The Elephant Celebe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7651"/>
            <a:ext cx="4114800" cy="4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5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Joan </a:t>
            </a:r>
            <a:r>
              <a:rPr lang="en-US" dirty="0" err="1" smtClean="0"/>
              <a:t>Miró</a:t>
            </a:r>
            <a:endParaRPr lang="mk-MK" dirty="0"/>
          </a:p>
        </p:txBody>
      </p:sp>
      <p:pic>
        <p:nvPicPr>
          <p:cNvPr id="2050" name="Picture 2" descr="https://upload.wikimedia.org/wikipedia/commons/thumb/c/cb/Dona_i_Ocell.JPG/320px-Dona_i_Oce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82177"/>
            <a:ext cx="22860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Yves </a:t>
            </a:r>
            <a:r>
              <a:rPr lang="en-US" dirty="0" smtClean="0"/>
              <a:t>Tanguy</a:t>
            </a:r>
            <a:endParaRPr lang="mk-MK" dirty="0"/>
          </a:p>
        </p:txBody>
      </p:sp>
      <p:pic>
        <p:nvPicPr>
          <p:cNvPr id="3074" name="Picture 2" descr="Indefinite Divisibil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85" y="2193925"/>
            <a:ext cx="3446229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3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 smtClean="0"/>
              <a:t>Picabia</a:t>
            </a:r>
            <a:endParaRPr lang="mk-MK" dirty="0"/>
          </a:p>
        </p:txBody>
      </p:sp>
      <p:pic>
        <p:nvPicPr>
          <p:cNvPr id="4098" name="Picture 2" descr="https://upload.wikimedia.org/wikipedia/en/d/df/Picabia_Machine_Tu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31787"/>
            <a:ext cx="2819400" cy="43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Salvador </a:t>
            </a:r>
            <a:r>
              <a:rPr lang="en-US" dirty="0" err="1" smtClean="0"/>
              <a:t>Dalí</a:t>
            </a:r>
            <a:endParaRPr lang="mk-MK" dirty="0"/>
          </a:p>
        </p:txBody>
      </p:sp>
      <p:pic>
        <p:nvPicPr>
          <p:cNvPr id="5122" name="Picture 2" descr="https://upload.wikimedia.org/wikipedia/en/d/dd/The_Persistence_of_Memo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00" y="2286000"/>
            <a:ext cx="5610400" cy="41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076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</TotalTime>
  <Words>165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Surrealism </vt:lpstr>
      <vt:lpstr>beginnings</vt:lpstr>
      <vt:lpstr>Basic characteristics</vt:lpstr>
      <vt:lpstr>Main Surrealists</vt:lpstr>
      <vt:lpstr>Max Ernst </vt:lpstr>
      <vt:lpstr>Joan Miró</vt:lpstr>
      <vt:lpstr>Yves Tanguy</vt:lpstr>
      <vt:lpstr>Francis Picabia</vt:lpstr>
      <vt:lpstr>Salvador Dalí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 </dc:title>
  <dc:creator>Bibe</dc:creator>
  <cp:lastModifiedBy>Bibe</cp:lastModifiedBy>
  <cp:revision>3</cp:revision>
  <dcterms:created xsi:type="dcterms:W3CDTF">2006-08-16T00:00:00Z</dcterms:created>
  <dcterms:modified xsi:type="dcterms:W3CDTF">2017-05-09T10:54:45Z</dcterms:modified>
</cp:coreProperties>
</file>