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5" r:id="rId8"/>
    <p:sldId id="262" r:id="rId9"/>
    <p:sldId id="263" r:id="rId10"/>
    <p:sldId id="264" r:id="rId11"/>
    <p:sldId id="266" r:id="rId12"/>
    <p:sldId id="267" r:id="rId13"/>
    <p:sldId id="268" r:id="rId14"/>
    <p:sldId id="271" r:id="rId15"/>
    <p:sldId id="272" r:id="rId16"/>
    <p:sldId id="273" r:id="rId17"/>
    <p:sldId id="274" r:id="rId18"/>
    <p:sldId id="269" r:id="rId19"/>
    <p:sldId id="270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67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51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48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144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4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11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57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70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428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62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842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83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75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2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92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083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12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3967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Macedonia</a:t>
            </a:r>
            <a:endParaRPr lang="mk-M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Geography</a:t>
            </a:r>
          </a:p>
        </p:txBody>
      </p:sp>
    </p:spTree>
    <p:extLst>
      <p:ext uri="{BB962C8B-B14F-4D97-AF65-F5344CB8AC3E}">
        <p14:creationId xmlns:p14="http://schemas.microsoft.com/office/powerpoint/2010/main" val="467329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Lake </a:t>
            </a:r>
            <a:r>
              <a:rPr lang="en-US" dirty="0" err="1"/>
              <a:t>Dojran</a:t>
            </a:r>
            <a:endParaRPr lang="mk-MK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677" y="1825625"/>
            <a:ext cx="5801784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7374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National </a:t>
            </a:r>
            <a:r>
              <a:rPr lang="en-US" b="1" dirty="0" smtClean="0"/>
              <a:t>parks</a:t>
            </a:r>
            <a:endParaRPr lang="mk-M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Macedonia </a:t>
            </a:r>
            <a:r>
              <a:rPr lang="en-US" dirty="0"/>
              <a:t>has </a:t>
            </a:r>
            <a:r>
              <a:rPr lang="en-US" dirty="0" err="1"/>
              <a:t>has</a:t>
            </a:r>
            <a:r>
              <a:rPr lang="en-US" dirty="0"/>
              <a:t> three national parks</a:t>
            </a:r>
            <a:r>
              <a:rPr lang="en-US" dirty="0" smtClean="0"/>
              <a:t>:</a:t>
            </a:r>
          </a:p>
          <a:p>
            <a:r>
              <a:rPr lang="en-US" dirty="0" err="1" smtClean="0"/>
              <a:t>Mavrovo</a:t>
            </a:r>
            <a:endParaRPr lang="en-US" dirty="0" smtClean="0"/>
          </a:p>
          <a:p>
            <a:r>
              <a:rPr lang="en-US" dirty="0" err="1" smtClean="0"/>
              <a:t>Galičica</a:t>
            </a:r>
            <a:endParaRPr lang="en-US" dirty="0" smtClean="0"/>
          </a:p>
          <a:p>
            <a:r>
              <a:rPr lang="en-US" dirty="0" err="1" smtClean="0"/>
              <a:t>Pelister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1057330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Mavrovo</a:t>
            </a:r>
            <a:r>
              <a:rPr lang="en-US" dirty="0"/>
              <a:t> National </a:t>
            </a:r>
            <a:r>
              <a:rPr lang="en-US" dirty="0" smtClean="0"/>
              <a:t>Park</a:t>
            </a:r>
            <a:endParaRPr lang="mk-M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 is the largest of the three national parks of the Republic of </a:t>
            </a:r>
            <a:r>
              <a:rPr lang="en-US" dirty="0" smtClean="0"/>
              <a:t>Macedonia.</a:t>
            </a:r>
          </a:p>
          <a:p>
            <a:r>
              <a:rPr lang="en-US" dirty="0"/>
              <a:t> </a:t>
            </a:r>
            <a:r>
              <a:rPr lang="en-US" dirty="0" smtClean="0"/>
              <a:t>It is </a:t>
            </a:r>
            <a:r>
              <a:rPr lang="en-US" dirty="0"/>
              <a:t>located in the west of the country between Lake </a:t>
            </a:r>
            <a:r>
              <a:rPr lang="en-US" dirty="0" err="1"/>
              <a:t>Mavrovo</a:t>
            </a:r>
            <a:r>
              <a:rPr lang="en-US" dirty="0"/>
              <a:t> and the Albanian </a:t>
            </a:r>
            <a:r>
              <a:rPr lang="en-US" dirty="0" smtClean="0"/>
              <a:t>border.</a:t>
            </a:r>
          </a:p>
          <a:p>
            <a:r>
              <a:rPr lang="en-US" dirty="0" smtClean="0"/>
              <a:t>In the boundaries </a:t>
            </a:r>
            <a:r>
              <a:rPr lang="en-US" dirty="0"/>
              <a:t>of the </a:t>
            </a:r>
            <a:r>
              <a:rPr lang="en-US" dirty="0" err="1"/>
              <a:t>Mavrovo</a:t>
            </a:r>
            <a:r>
              <a:rPr lang="en-US" dirty="0"/>
              <a:t> </a:t>
            </a:r>
            <a:r>
              <a:rPr lang="en-US" dirty="0" smtClean="0"/>
              <a:t>National Park are included thirty </a:t>
            </a:r>
            <a:r>
              <a:rPr lang="en-US" dirty="0"/>
              <a:t>seven settlements of four local regions (</a:t>
            </a:r>
            <a:r>
              <a:rPr lang="en-US" dirty="0" err="1"/>
              <a:t>Mavrovo</a:t>
            </a:r>
            <a:r>
              <a:rPr lang="en-US" dirty="0"/>
              <a:t> Valley, </a:t>
            </a:r>
            <a:r>
              <a:rPr lang="en-US" dirty="0" err="1"/>
              <a:t>Gorna</a:t>
            </a:r>
            <a:r>
              <a:rPr lang="en-US" dirty="0"/>
              <a:t> </a:t>
            </a:r>
            <a:r>
              <a:rPr lang="en-US" dirty="0" err="1"/>
              <a:t>Reka</a:t>
            </a:r>
            <a:r>
              <a:rPr lang="en-US" dirty="0"/>
              <a:t>, Mala </a:t>
            </a:r>
            <a:r>
              <a:rPr lang="en-US" dirty="0" err="1"/>
              <a:t>Reka</a:t>
            </a:r>
            <a:r>
              <a:rPr lang="en-US" dirty="0"/>
              <a:t> and </a:t>
            </a:r>
            <a:r>
              <a:rPr lang="en-US" dirty="0" err="1"/>
              <a:t>Dolna</a:t>
            </a:r>
            <a:r>
              <a:rPr lang="en-US" dirty="0"/>
              <a:t> </a:t>
            </a:r>
            <a:r>
              <a:rPr lang="en-US" dirty="0" err="1"/>
              <a:t>Reka</a:t>
            </a:r>
            <a:r>
              <a:rPr lang="en-US" dirty="0"/>
              <a:t>) </a:t>
            </a:r>
            <a:r>
              <a:rPr lang="en-US" dirty="0" smtClean="0"/>
              <a:t>.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3258065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95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Bistra</a:t>
            </a:r>
            <a:r>
              <a:rPr lang="en-US" dirty="0" smtClean="0"/>
              <a:t> </a:t>
            </a:r>
            <a:r>
              <a:rPr lang="en-US" dirty="0"/>
              <a:t>Mountain</a:t>
            </a:r>
            <a:endParaRPr lang="mk-MK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817" y="1825625"/>
            <a:ext cx="654750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41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Korab</a:t>
            </a:r>
            <a:r>
              <a:rPr lang="en-US" dirty="0" smtClean="0"/>
              <a:t> Mountain</a:t>
            </a:r>
            <a:endParaRPr lang="mk-MK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7243" y="1825625"/>
            <a:ext cx="650065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84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Deshat</a:t>
            </a:r>
            <a:r>
              <a:rPr lang="en-US" dirty="0" smtClean="0"/>
              <a:t> Mountain</a:t>
            </a:r>
            <a:endParaRPr lang="mk-MK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5701" y="1825625"/>
            <a:ext cx="580373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80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Radika</a:t>
            </a:r>
            <a:r>
              <a:rPr lang="en-US" dirty="0" smtClean="0"/>
              <a:t> River</a:t>
            </a:r>
            <a:endParaRPr lang="mk-MK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817" y="1825625"/>
            <a:ext cx="654750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09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Galičica</a:t>
            </a:r>
            <a:r>
              <a:rPr lang="en-US" dirty="0"/>
              <a:t> </a:t>
            </a:r>
            <a:r>
              <a:rPr lang="en-US" dirty="0" smtClean="0"/>
              <a:t>National Park</a:t>
            </a:r>
            <a:endParaRPr lang="mk-M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Galičica</a:t>
            </a:r>
            <a:r>
              <a:rPr lang="en-US" dirty="0" smtClean="0"/>
              <a:t> National Park is on </a:t>
            </a:r>
            <a:r>
              <a:rPr lang="en-US" dirty="0"/>
              <a:t>the Macedonian side of the </a:t>
            </a:r>
            <a:r>
              <a:rPr lang="en-US" dirty="0" smtClean="0"/>
              <a:t>mountain </a:t>
            </a:r>
            <a:r>
              <a:rPr lang="en-US" dirty="0" err="1"/>
              <a:t>Galičica</a:t>
            </a:r>
            <a:r>
              <a:rPr lang="en-US" dirty="0" smtClean="0"/>
              <a:t>, </a:t>
            </a:r>
            <a:r>
              <a:rPr lang="en-US" dirty="0"/>
              <a:t>situated between the two biggest lakes in the republic: Lake </a:t>
            </a:r>
            <a:r>
              <a:rPr lang="en-US" dirty="0" err="1"/>
              <a:t>Ohrid</a:t>
            </a:r>
            <a:r>
              <a:rPr lang="en-US" dirty="0"/>
              <a:t> and Lake </a:t>
            </a:r>
            <a:r>
              <a:rPr lang="en-US" dirty="0" err="1"/>
              <a:t>Prespa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It </a:t>
            </a:r>
            <a:r>
              <a:rPr lang="en-US" dirty="0"/>
              <a:t>stretches over an area of 227 square </a:t>
            </a:r>
            <a:r>
              <a:rPr lang="en-US" dirty="0" err="1" smtClean="0"/>
              <a:t>kilometres</a:t>
            </a:r>
            <a:r>
              <a:rPr lang="en-US" dirty="0" smtClean="0"/>
              <a:t>.</a:t>
            </a:r>
          </a:p>
          <a:p>
            <a:r>
              <a:rPr lang="en-US" dirty="0"/>
              <a:t>The floral life in the </a:t>
            </a:r>
            <a:r>
              <a:rPr lang="en-US" dirty="0" err="1"/>
              <a:t>Galičica</a:t>
            </a:r>
            <a:r>
              <a:rPr lang="en-US" dirty="0"/>
              <a:t> National Park represents over 1000 species, of which a large number of relicts and </a:t>
            </a:r>
            <a:r>
              <a:rPr lang="en-US" dirty="0" err="1"/>
              <a:t>endems</a:t>
            </a:r>
            <a:r>
              <a:rPr lang="en-US" dirty="0"/>
              <a:t> have the final frontier of its range exactly on the mountain </a:t>
            </a:r>
            <a:r>
              <a:rPr lang="en-US" dirty="0" err="1"/>
              <a:t>Galičica</a:t>
            </a:r>
            <a:r>
              <a:rPr lang="en-US" dirty="0"/>
              <a:t>. There is characteristically presence of up to now 11 discovered local </a:t>
            </a:r>
            <a:r>
              <a:rPr lang="en-US" dirty="0" err="1"/>
              <a:t>endems</a:t>
            </a:r>
            <a:r>
              <a:rPr lang="en-US" dirty="0"/>
              <a:t> to be found exclusively on the slopes of </a:t>
            </a:r>
            <a:r>
              <a:rPr lang="en-US" dirty="0" err="1"/>
              <a:t>Galičica</a:t>
            </a:r>
            <a:r>
              <a:rPr lang="en-US" dirty="0"/>
              <a:t> and nowhere </a:t>
            </a:r>
            <a:r>
              <a:rPr lang="en-US" dirty="0" smtClean="0"/>
              <a:t>else.</a:t>
            </a:r>
          </a:p>
          <a:p>
            <a:r>
              <a:rPr lang="en-US" dirty="0" smtClean="0"/>
              <a:t>both</a:t>
            </a:r>
            <a:r>
              <a:rPr lang="en-US" dirty="0"/>
              <a:t> lakes and </a:t>
            </a:r>
            <a:r>
              <a:rPr lang="en-US" dirty="0" err="1"/>
              <a:t>neighbouring</a:t>
            </a:r>
            <a:r>
              <a:rPr lang="en-US" dirty="0"/>
              <a:t> mountains can be seen from the </a:t>
            </a:r>
            <a:r>
              <a:rPr lang="en-US" dirty="0" err="1"/>
              <a:t>Galičica</a:t>
            </a:r>
            <a:r>
              <a:rPr lang="en-US" dirty="0"/>
              <a:t> </a:t>
            </a:r>
            <a:r>
              <a:rPr lang="en-US" dirty="0" smtClean="0"/>
              <a:t>peaks.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2373933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25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Macedonia</a:t>
            </a:r>
            <a:endParaRPr lang="mk-M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Republic of </a:t>
            </a:r>
            <a:r>
              <a:rPr lang="en-US" b="1" dirty="0"/>
              <a:t>Macedonia  is a country in the Balkan peninsula in Southeast Europe</a:t>
            </a:r>
            <a:r>
              <a:rPr lang="en-US" b="1" dirty="0" smtClean="0"/>
              <a:t>.</a:t>
            </a:r>
          </a:p>
          <a:p>
            <a:r>
              <a:rPr lang="en-US" dirty="0"/>
              <a:t>Macedonia has borders with </a:t>
            </a:r>
            <a:r>
              <a:rPr lang="en-US" dirty="0" smtClean="0"/>
              <a:t>Kosovo </a:t>
            </a:r>
            <a:r>
              <a:rPr lang="en-US" dirty="0"/>
              <a:t>to the northwest, Serbia to the north, Bulgaria to the east, Greece to the south, and Albania to the west</a:t>
            </a:r>
            <a:r>
              <a:rPr lang="en-US" dirty="0" smtClean="0"/>
              <a:t>.</a:t>
            </a:r>
          </a:p>
          <a:p>
            <a:r>
              <a:rPr lang="en-US" dirty="0" smtClean="0"/>
              <a:t>Macedonia </a:t>
            </a:r>
            <a:r>
              <a:rPr lang="en-US" dirty="0"/>
              <a:t>has 2.06 million inhabitants</a:t>
            </a:r>
            <a:r>
              <a:rPr lang="en-US" dirty="0" smtClean="0"/>
              <a:t>.</a:t>
            </a:r>
          </a:p>
          <a:p>
            <a:r>
              <a:rPr lang="en-US" dirty="0"/>
              <a:t>The majority of the residents are ethnic Macedonians, a South Slavic people. Albanians form a significant minority at around 25 percent, followed by Turks, Romani, Serbs, and others.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4189614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Pelister</a:t>
            </a:r>
            <a:r>
              <a:rPr lang="en-US" dirty="0" smtClean="0"/>
              <a:t> National Park</a:t>
            </a:r>
            <a:endParaRPr lang="mk-M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park is located in the Baba Mountain massif  in the Municipality of </a:t>
            </a:r>
            <a:r>
              <a:rPr lang="en-US" dirty="0" smtClean="0"/>
              <a:t>Bitola.</a:t>
            </a:r>
          </a:p>
          <a:p>
            <a:r>
              <a:rPr lang="en-US" dirty="0"/>
              <a:t>Among flora elements, the presence is especially significant of the five-needle pine </a:t>
            </a:r>
            <a:r>
              <a:rPr lang="en-US" dirty="0" err="1"/>
              <a:t>molica</a:t>
            </a:r>
            <a:r>
              <a:rPr lang="en-US" dirty="0"/>
              <a:t>, </a:t>
            </a:r>
            <a:r>
              <a:rPr lang="en-US" dirty="0" err="1"/>
              <a:t>Pinus</a:t>
            </a:r>
            <a:r>
              <a:rPr lang="en-US" dirty="0"/>
              <a:t> </a:t>
            </a:r>
            <a:r>
              <a:rPr lang="en-US" dirty="0" err="1"/>
              <a:t>peuce</a:t>
            </a:r>
            <a:r>
              <a:rPr lang="en-US" dirty="0"/>
              <a:t> - a unique species of Cenozoic age being present on only a few mountains in the Balkan Peninsula.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beauty of the landscape is enhanced by the diverse wildlife: bears, roe deer, wolves, chamois, deer, wild boars, rabbits, several species of eagles, partridges, red-billed choughs, and the endemic Macedonian </a:t>
            </a:r>
            <a:r>
              <a:rPr lang="en-US" dirty="0" err="1"/>
              <a:t>Pelagonia</a:t>
            </a:r>
            <a:r>
              <a:rPr lang="en-US" dirty="0"/>
              <a:t> trout.</a:t>
            </a:r>
            <a:endParaRPr lang="en-US" dirty="0" smtClean="0"/>
          </a:p>
          <a:p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1413584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443133"/>
            <a:ext cx="4114800" cy="620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37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2133600"/>
            <a:ext cx="55625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/>
              <a:t>Greetings from the beautiful Macedonia</a:t>
            </a:r>
            <a:endParaRPr lang="mk-MK" sz="6000" dirty="0"/>
          </a:p>
        </p:txBody>
      </p:sp>
    </p:spTree>
    <p:extLst>
      <p:ext uri="{BB962C8B-B14F-4D97-AF65-F5344CB8AC3E}">
        <p14:creationId xmlns:p14="http://schemas.microsoft.com/office/powerpoint/2010/main" val="2474662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23837"/>
            <a:ext cx="7620000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22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ymbols </a:t>
            </a:r>
            <a:r>
              <a:rPr lang="en-US" dirty="0"/>
              <a:t>of </a:t>
            </a:r>
            <a:r>
              <a:rPr lang="en-US" dirty="0" smtClean="0"/>
              <a:t>Macedonia - flag</a:t>
            </a:r>
            <a:endParaRPr lang="mk-MK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9788" y="2082403"/>
            <a:ext cx="7675562" cy="383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28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Symbols of </a:t>
            </a:r>
            <a:r>
              <a:rPr lang="en-US" dirty="0" smtClean="0"/>
              <a:t>Macedonia </a:t>
            </a:r>
            <a:r>
              <a:rPr lang="en-US" dirty="0"/>
              <a:t>- Coat of arms </a:t>
            </a:r>
            <a:endParaRPr lang="mk-MK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1664" y="1825625"/>
            <a:ext cx="405180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59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Hydrography</a:t>
            </a:r>
            <a:endParaRPr lang="mk-M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the Republic of Macedonia there are 1,100 large sources of water. The rivers flow into three different basins: the Aegean, the Adriatic and the Black </a:t>
            </a:r>
            <a:r>
              <a:rPr lang="en-US" dirty="0" smtClean="0"/>
              <a:t>Sea.</a:t>
            </a:r>
          </a:p>
          <a:p>
            <a:r>
              <a:rPr lang="en-US" dirty="0"/>
              <a:t>The Aegean basin is the </a:t>
            </a:r>
            <a:r>
              <a:rPr lang="en-US" dirty="0" smtClean="0"/>
              <a:t>largest and the </a:t>
            </a:r>
            <a:r>
              <a:rPr lang="en-US" dirty="0"/>
              <a:t>river </a:t>
            </a:r>
            <a:r>
              <a:rPr lang="en-US" dirty="0" smtClean="0"/>
              <a:t>Vardar is the </a:t>
            </a:r>
            <a:r>
              <a:rPr lang="en-US" dirty="0"/>
              <a:t>largest river in this </a:t>
            </a:r>
            <a:r>
              <a:rPr lang="en-US" dirty="0" smtClean="0"/>
              <a:t>basin.</a:t>
            </a:r>
          </a:p>
          <a:p>
            <a:r>
              <a:rPr lang="en-US" dirty="0"/>
              <a:t>The river Black Drin forms the Adriatic </a:t>
            </a:r>
            <a:r>
              <a:rPr lang="en-US" dirty="0" smtClean="0"/>
              <a:t>basin. </a:t>
            </a:r>
            <a:r>
              <a:rPr lang="en-US" dirty="0"/>
              <a:t>It receives water from Lakes </a:t>
            </a:r>
            <a:r>
              <a:rPr lang="en-US" dirty="0" err="1"/>
              <a:t>Prespa</a:t>
            </a:r>
            <a:r>
              <a:rPr lang="en-US" dirty="0"/>
              <a:t> and </a:t>
            </a:r>
            <a:r>
              <a:rPr lang="en-US" dirty="0" err="1"/>
              <a:t>Ohrid</a:t>
            </a:r>
            <a:r>
              <a:rPr lang="en-US" dirty="0"/>
              <a:t>.</a:t>
            </a:r>
            <a:endParaRPr lang="en-US" dirty="0" smtClean="0"/>
          </a:p>
          <a:p>
            <a:r>
              <a:rPr lang="en-US" dirty="0"/>
              <a:t>Macedonia has around fifty ponds and three natural lakes, Lake </a:t>
            </a:r>
            <a:r>
              <a:rPr lang="en-US" dirty="0" err="1"/>
              <a:t>Ohrid</a:t>
            </a:r>
            <a:r>
              <a:rPr lang="en-US" dirty="0"/>
              <a:t>, Lake </a:t>
            </a:r>
            <a:r>
              <a:rPr lang="en-US" dirty="0" err="1"/>
              <a:t>Prespa</a:t>
            </a:r>
            <a:r>
              <a:rPr lang="en-US" dirty="0"/>
              <a:t> and Lake </a:t>
            </a:r>
            <a:r>
              <a:rPr lang="en-US" dirty="0" err="1"/>
              <a:t>Dojran</a:t>
            </a:r>
            <a:r>
              <a:rPr lang="en-US" dirty="0"/>
              <a:t>.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4084262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Vardar</a:t>
            </a:r>
            <a:endParaRPr lang="mk-MK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1" y="1915585"/>
            <a:ext cx="5658392" cy="425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87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Lake </a:t>
            </a:r>
            <a:r>
              <a:rPr lang="en-US" dirty="0" err="1" smtClean="0"/>
              <a:t>Ohrid</a:t>
            </a:r>
            <a:endParaRPr lang="mk-MK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1457325"/>
            <a:ext cx="4953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55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Lake </a:t>
            </a:r>
            <a:r>
              <a:rPr lang="en-US" dirty="0" err="1"/>
              <a:t>Prespa</a:t>
            </a:r>
            <a:endParaRPr lang="mk-MK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52600"/>
            <a:ext cx="5546346" cy="4623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189154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52</TotalTime>
  <Words>489</Words>
  <Application>Microsoft Office PowerPoint</Application>
  <PresentationFormat>On-screen Show (4:3)</PresentationFormat>
  <Paragraphs>41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Corbel</vt:lpstr>
      <vt:lpstr>Depth</vt:lpstr>
      <vt:lpstr>Macedonia</vt:lpstr>
      <vt:lpstr>Macedonia</vt:lpstr>
      <vt:lpstr>PowerPoint Presentation</vt:lpstr>
      <vt:lpstr>Symbols of Macedonia - flag</vt:lpstr>
      <vt:lpstr>Symbols of Macedonia - Coat of arms </vt:lpstr>
      <vt:lpstr>Hydrography</vt:lpstr>
      <vt:lpstr>River Vardar</vt:lpstr>
      <vt:lpstr>Lake Ohrid</vt:lpstr>
      <vt:lpstr>Lake Prespa</vt:lpstr>
      <vt:lpstr>Lake Dojran</vt:lpstr>
      <vt:lpstr>National parks</vt:lpstr>
      <vt:lpstr>Mavrovo National Park</vt:lpstr>
      <vt:lpstr>PowerPoint Presentation</vt:lpstr>
      <vt:lpstr>Bistra Mountain</vt:lpstr>
      <vt:lpstr>Korab Mountain</vt:lpstr>
      <vt:lpstr>Deshat Mountain</vt:lpstr>
      <vt:lpstr>Radika River</vt:lpstr>
      <vt:lpstr>Galičica National Park</vt:lpstr>
      <vt:lpstr>PowerPoint Presentation</vt:lpstr>
      <vt:lpstr>Pelister National Park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Македонија</dc:title>
  <dc:creator>Bibe</dc:creator>
  <cp:lastModifiedBy>Bibe</cp:lastModifiedBy>
  <cp:revision>8</cp:revision>
  <dcterms:created xsi:type="dcterms:W3CDTF">2006-08-16T00:00:00Z</dcterms:created>
  <dcterms:modified xsi:type="dcterms:W3CDTF">2017-05-22T08:22:24Z</dcterms:modified>
</cp:coreProperties>
</file>