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23.png" ContentType="image/png"/>
  <Override PartName="/ppt/media/image22.png" ContentType="image/png"/>
  <Override PartName="/ppt/media/image21.png" ContentType="image/png"/>
  <Override PartName="/ppt/media/image19.png" ContentType="image/png"/>
  <Override PartName="/ppt/media/image20.png" ContentType="image/png"/>
  <Override PartName="/ppt/media/image18.png" ContentType="image/png"/>
  <Override PartName="/ppt/media/image14.png" ContentType="image/png"/>
  <Override PartName="/ppt/media/image13.png" ContentType="image/png"/>
  <Override PartName="/ppt/media/image12.png" ContentType="image/png"/>
  <Override PartName="/ppt/media/image11.png" ContentType="image/png"/>
  <Override PartName="/ppt/media/image10.png" ContentType="image/png"/>
  <Override PartName="/ppt/media/image9.png" ContentType="image/png"/>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17.png" ContentType="image/png"/>
  <Override PartName="/ppt/media/image26.png" ContentType="image/png"/>
  <Override PartName="/ppt/media/image3.png" ContentType="image/png"/>
  <Override PartName="/ppt/media/image16.png" ContentType="image/png"/>
  <Override PartName="/ppt/media/image25.png" ContentType="image/png"/>
  <Override PartName="/ppt/media/image2.png" ContentType="image/png"/>
  <Override PartName="/ppt/media/image15.png" ContentType="image/png"/>
  <Override PartName="/ppt/media/image24.png" ContentType="image/png"/>
  <Override PartName="/ppt/media/image1.png" ContentType="image/png"/>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1.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69.xml" ContentType="application/vnd.openxmlformats-officedocument.presentationml.slideLayout+xml"/>
  <Override PartName="/ppt/slideLayouts/slideLayout10.xml" ContentType="application/vnd.openxmlformats-officedocument.presentationml.slideLayout+xml"/>
  <Override PartName="/ppt/slideLayouts/slideLayout53.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52.xml" ContentType="application/vnd.openxmlformats-officedocument.presentationml.slideLayout+xml"/>
  <Override PartName="/ppt/slideLayouts/slideLayout27.xml" ContentType="application/vnd.openxmlformats-officedocument.presentationml.slideLayout+xml"/>
  <Override PartName="/ppt/slideLayouts/slideLayout72.xml" ContentType="application/vnd.openxmlformats-officedocument.presentationml.slideLayout+xml"/>
  <Override PartName="/ppt/slideLayouts/slideLayout8.xml" ContentType="application/vnd.openxmlformats-officedocument.presentationml.slideLayout+xml"/>
  <Override PartName="/ppt/slideLayouts/slideLayout51.xml" ContentType="application/vnd.openxmlformats-officedocument.presentationml.slideLayout+xml"/>
  <Override PartName="/ppt/slideLayouts/slideLayout26.xml" ContentType="application/vnd.openxmlformats-officedocument.presentationml.slideLayout+xml"/>
  <Override PartName="/ppt/slideLayouts/slideLayout71.xml" ContentType="application/vnd.openxmlformats-officedocument.presentationml.slideLayout+xml"/>
  <Override PartName="/ppt/slideLayouts/slideLayout7.xml" ContentType="application/vnd.openxmlformats-officedocument.presentationml.slideLayout+xml"/>
  <Override PartName="/ppt/slideLayouts/_rels/slideLayout72.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3.xml.rels" ContentType="application/vnd.openxmlformats-package.relationships+xml"/>
  <Override PartName="/ppt/slideLayouts/_rels/slideLayout62.xml.rels" ContentType="application/vnd.openxmlformats-package.relationships+xml"/>
  <Override PartName="/ppt/slideLayouts/_rels/slideLayout61.xml.rels" ContentType="application/vnd.openxmlformats-package.relationships+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8.xml.rels" ContentType="application/vnd.openxmlformats-package.relationships+xml"/>
  <Override PartName="/ppt/slideLayouts/_rels/slideLayout21.xml.rels" ContentType="application/vnd.openxmlformats-package.relationships+xml"/>
  <Override PartName="/ppt/slideLayouts/_rels/slideLayout53.xml.rels" ContentType="application/vnd.openxmlformats-package.relationships+xml"/>
  <Override PartName="/ppt/slideLayouts/_rels/slideLayout7.xml.rels" ContentType="application/vnd.openxmlformats-package.relationships+xml"/>
  <Override PartName="/ppt/slideLayouts/_rels/slideLayout20.xml.rels" ContentType="application/vnd.openxmlformats-package.relationships+xml"/>
  <Override PartName="/ppt/slideLayouts/_rels/slideLayout5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50.xml.rels" ContentType="application/vnd.openxmlformats-package.relationships+xml"/>
  <Override PartName="/ppt/slideLayouts/_rels/slideLayout11.xml.rels" ContentType="application/vnd.openxmlformats-package.relationships+xml"/>
  <Override PartName="/ppt/slideLayouts/_rels/slideLayout43.xml.rels" ContentType="application/vnd.openxmlformats-package.relationships+xml"/>
  <Override PartName="/ppt/slideLayouts/_rels/slideLayout10.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66.xml.rels" ContentType="application/vnd.openxmlformats-package.relationships+xml"/>
  <Override PartName="/ppt/slideLayouts/_rels/slideLayout34.xml.rels" ContentType="application/vnd.openxmlformats-package.relationships+xml"/>
  <Override PartName="/ppt/slideLayouts/_rels/slideLayout65.xml.rels" ContentType="application/vnd.openxmlformats-package.relationships+xml"/>
  <Override PartName="/ppt/slideLayouts/_rels/slideLayout33.xml.rels" ContentType="application/vnd.openxmlformats-package.relationships+xml"/>
  <Override PartName="/ppt/slideLayouts/_rels/slideLayout64.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54.xml.rels" ContentType="application/vnd.openxmlformats-package.relationships+xml"/>
  <Override PartName="/ppt/slideLayouts/_rels/slideLayout22.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49.xml.rels" ContentType="application/vnd.openxmlformats-package.relationships+xml"/>
  <Override PartName="/ppt/slideLayouts/_rels/slideLayout56.xml.rels" ContentType="application/vnd.openxmlformats-package.relationships+xml"/>
  <Override PartName="/ppt/slideLayouts/_rels/slideLayout24.xml.rels" ContentType="application/vnd.openxmlformats-package.relationships+xml"/>
  <Override PartName="/ppt/slideLayouts/_rels/slideLayout48.xml.rels" ContentType="application/vnd.openxmlformats-package.relationships+xml"/>
  <Override PartName="/ppt/slideLayouts/_rels/slideLayout55.xml.rels" ContentType="application/vnd.openxmlformats-package.relationships+xml"/>
  <Override PartName="/ppt/slideLayouts/_rels/slideLayout23.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13.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9.xml.rels" ContentType="application/vnd.openxmlformats-package.relationships+xml"/>
  <Override PartName="/ppt/slideLayouts/_rels/slideLayout1.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38.xml.rels" ContentType="application/vnd.openxmlformats-package.relationships+xml"/>
  <Override PartName="/ppt/slideLayouts/_rels/slideLayout6.xml.rels" ContentType="application/vnd.openxmlformats-package.relationships+xml"/>
  <Override PartName="/ppt/slideLayouts/_rels/slideLayout69.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2.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68.xml.rels" ContentType="application/vnd.openxmlformats-package.relationships+xml"/>
  <Override PartName="/ppt/slideLayouts/_rels/slideLayout36.xml.rels" ContentType="application/vnd.openxmlformats-package.relationships+xml"/>
  <Override PartName="/ppt/slideLayouts/_rels/slideLayout57.xml.rels" ContentType="application/vnd.openxmlformats-package.relationships+xml"/>
  <Override PartName="/ppt/slideLayouts/_rels/slideLayout25.xml.rels" ContentType="application/vnd.openxmlformats-package.relationships+xml"/>
  <Override PartName="/ppt/slideLayouts/_rels/slideLayout67.xml.rels" ContentType="application/vnd.openxmlformats-package.relationships+xml"/>
  <Override PartName="/ppt/slideLayouts/_rels/slideLayout35.xml.rels" ContentType="application/vnd.openxmlformats-package.relationships+xml"/>
  <Override PartName="/ppt/slideLayouts/_rels/slideLayout17.xml.rels" ContentType="application/vnd.openxmlformats-package.relationships+xml"/>
  <Override PartName="/ppt/slideLayouts/slideLayout50.xml" ContentType="application/vnd.openxmlformats-officedocument.presentationml.slideLayout+xml"/>
  <Override PartName="/ppt/slideLayouts/slideLayout25.xml" ContentType="application/vnd.openxmlformats-officedocument.presentationml.slideLayout+xml"/>
  <Override PartName="/ppt/slideLayouts/slideLayout70.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 id="2147483700" r:id="rId6"/>
    <p:sldMasterId id="2147483713" r:id="rId7"/>
  </p:sld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1.png"/><Relationship Id="rId3" Type="http://schemas.openxmlformats.org/officeDocument/2006/relationships/image" Target="../media/image12.png"/>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9" name="PlaceHolder 2"/>
          <p:cNvSpPr>
            <a:spLocks noGrp="1"/>
          </p:cNvSpPr>
          <p:nvPr>
            <p:ph type="body"/>
          </p:nvPr>
        </p:nvSpPr>
        <p:spPr>
          <a:xfrm>
            <a:off x="456840" y="1600200"/>
            <a:ext cx="7467480" cy="2158560"/>
          </a:xfrm>
          <a:prstGeom prst="rect">
            <a:avLst/>
          </a:prstGeom>
        </p:spPr>
        <p:txBody>
          <a:bodyPr lIns="90000" rIns="90000" tIns="46800" bIns="46800"/>
          <a:p>
            <a:endParaRPr/>
          </a:p>
        </p:txBody>
      </p:sp>
      <p:sp>
        <p:nvSpPr>
          <p:cNvPr id="30" name="PlaceHolder 3"/>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32"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33"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34"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
        <p:nvSpPr>
          <p:cNvPr id="35" name="PlaceHolder 5"/>
          <p:cNvSpPr>
            <a:spLocks noGrp="1"/>
          </p:cNvSpPr>
          <p:nvPr>
            <p:ph type="body"/>
          </p:nvPr>
        </p:nvSpPr>
        <p:spPr>
          <a:xfrm>
            <a:off x="456840" y="3964320"/>
            <a:ext cx="3643920" cy="2158560"/>
          </a:xfrm>
          <a:prstGeom prst="rect">
            <a:avLst/>
          </a:prstGeom>
        </p:spPr>
        <p:txBody>
          <a:bodyPr lIns="90000" rIns="90000" tIns="46800" bIns="4680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37"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
        <p:nvSpPr>
          <p:cNvPr id="38" name="PlaceHolder 3"/>
          <p:cNvSpPr>
            <a:spLocks noGrp="1"/>
          </p:cNvSpPr>
          <p:nvPr>
            <p:ph type="body"/>
          </p:nvPr>
        </p:nvSpPr>
        <p:spPr>
          <a:xfrm>
            <a:off x="456840" y="1600200"/>
            <a:ext cx="7467480" cy="4525920"/>
          </a:xfrm>
          <a:prstGeom prst="rect">
            <a:avLst/>
          </a:prstGeom>
        </p:spPr>
        <p:txBody>
          <a:bodyPr lIns="90000" rIns="90000" tIns="46800" bIns="46800"/>
          <a:p>
            <a:endParaRPr/>
          </a:p>
        </p:txBody>
      </p:sp>
      <p:pic>
        <p:nvPicPr>
          <p:cNvPr id="39" name="" descr=""/>
          <p:cNvPicPr/>
          <p:nvPr/>
        </p:nvPicPr>
        <p:blipFill>
          <a:blip r:embed="rId2"/>
          <a:stretch/>
        </p:blipFill>
        <p:spPr>
          <a:xfrm>
            <a:off x="1353960" y="1600200"/>
            <a:ext cx="5672520" cy="4525920"/>
          </a:xfrm>
          <a:prstGeom prst="rect">
            <a:avLst/>
          </a:prstGeom>
          <a:ln>
            <a:noFill/>
          </a:ln>
        </p:spPr>
      </p:pic>
      <p:pic>
        <p:nvPicPr>
          <p:cNvPr id="40" name="" descr=""/>
          <p:cNvPicPr/>
          <p:nvPr/>
        </p:nvPicPr>
        <p:blipFill>
          <a:blip r:embed="rId3"/>
          <a:stretch/>
        </p:blipFill>
        <p:spPr>
          <a:xfrm>
            <a:off x="1353960" y="1600200"/>
            <a:ext cx="5672520" cy="45259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49" name="PlaceHolder 2"/>
          <p:cNvSpPr>
            <a:spLocks noGrp="1"/>
          </p:cNvSpPr>
          <p:nvPr>
            <p:ph type="subTitle"/>
          </p:nvPr>
        </p:nvSpPr>
        <p:spPr>
          <a:xfrm>
            <a:off x="456840" y="1600200"/>
            <a:ext cx="7467480" cy="452592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51"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53"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54" name="PlaceHolder 3"/>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6840" y="274320"/>
            <a:ext cx="7467480" cy="52995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58"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59" name="PlaceHolder 3"/>
          <p:cNvSpPr>
            <a:spLocks noGrp="1"/>
          </p:cNvSpPr>
          <p:nvPr>
            <p:ph type="body"/>
          </p:nvPr>
        </p:nvSpPr>
        <p:spPr>
          <a:xfrm>
            <a:off x="456840" y="3964320"/>
            <a:ext cx="3643920" cy="2158560"/>
          </a:xfrm>
          <a:prstGeom prst="rect">
            <a:avLst/>
          </a:prstGeom>
        </p:spPr>
        <p:txBody>
          <a:bodyPr lIns="90000" rIns="90000" tIns="46800" bIns="46800"/>
          <a:p>
            <a:endParaRPr/>
          </a:p>
        </p:txBody>
      </p:sp>
      <p:sp>
        <p:nvSpPr>
          <p:cNvPr id="60" name="PlaceHolder 4"/>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8" name="PlaceHolder 2"/>
          <p:cNvSpPr>
            <a:spLocks noGrp="1"/>
          </p:cNvSpPr>
          <p:nvPr>
            <p:ph type="subTitle"/>
          </p:nvPr>
        </p:nvSpPr>
        <p:spPr>
          <a:xfrm>
            <a:off x="456840" y="1600200"/>
            <a:ext cx="7467480" cy="452592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62"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63"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64"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66"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67"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68" name="PlaceHolder 4"/>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70" name="PlaceHolder 2"/>
          <p:cNvSpPr>
            <a:spLocks noGrp="1"/>
          </p:cNvSpPr>
          <p:nvPr>
            <p:ph type="body"/>
          </p:nvPr>
        </p:nvSpPr>
        <p:spPr>
          <a:xfrm>
            <a:off x="456840" y="1600200"/>
            <a:ext cx="7467480" cy="2158560"/>
          </a:xfrm>
          <a:prstGeom prst="rect">
            <a:avLst/>
          </a:prstGeom>
        </p:spPr>
        <p:txBody>
          <a:bodyPr lIns="90000" rIns="90000" tIns="46800" bIns="46800"/>
          <a:p>
            <a:endParaRPr/>
          </a:p>
        </p:txBody>
      </p:sp>
      <p:sp>
        <p:nvSpPr>
          <p:cNvPr id="71" name="PlaceHolder 3"/>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73"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74"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75"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
        <p:nvSpPr>
          <p:cNvPr id="76" name="PlaceHolder 5"/>
          <p:cNvSpPr>
            <a:spLocks noGrp="1"/>
          </p:cNvSpPr>
          <p:nvPr>
            <p:ph type="body"/>
          </p:nvPr>
        </p:nvSpPr>
        <p:spPr>
          <a:xfrm>
            <a:off x="456840" y="3964320"/>
            <a:ext cx="3643920" cy="2158560"/>
          </a:xfrm>
          <a:prstGeom prst="rect">
            <a:avLst/>
          </a:prstGeom>
        </p:spPr>
        <p:txBody>
          <a:bodyPr lIns="90000" rIns="90000" tIns="46800" bIns="4680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78"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
        <p:nvSpPr>
          <p:cNvPr id="79" name="PlaceHolder 3"/>
          <p:cNvSpPr>
            <a:spLocks noGrp="1"/>
          </p:cNvSpPr>
          <p:nvPr>
            <p:ph type="body"/>
          </p:nvPr>
        </p:nvSpPr>
        <p:spPr>
          <a:xfrm>
            <a:off x="456840" y="1600200"/>
            <a:ext cx="7467480" cy="4525920"/>
          </a:xfrm>
          <a:prstGeom prst="rect">
            <a:avLst/>
          </a:prstGeom>
        </p:spPr>
        <p:txBody>
          <a:bodyPr lIns="90000" rIns="90000" tIns="46800" bIns="46800"/>
          <a:p>
            <a:endParaRPr/>
          </a:p>
        </p:txBody>
      </p:sp>
      <p:pic>
        <p:nvPicPr>
          <p:cNvPr id="80" name="" descr=""/>
          <p:cNvPicPr/>
          <p:nvPr/>
        </p:nvPicPr>
        <p:blipFill>
          <a:blip r:embed="rId2"/>
          <a:stretch/>
        </p:blipFill>
        <p:spPr>
          <a:xfrm>
            <a:off x="1353960" y="1600200"/>
            <a:ext cx="5672520" cy="4525920"/>
          </a:xfrm>
          <a:prstGeom prst="rect">
            <a:avLst/>
          </a:prstGeom>
          <a:ln>
            <a:noFill/>
          </a:ln>
        </p:spPr>
      </p:pic>
      <p:pic>
        <p:nvPicPr>
          <p:cNvPr id="81" name="" descr=""/>
          <p:cNvPicPr/>
          <p:nvPr/>
        </p:nvPicPr>
        <p:blipFill>
          <a:blip r:embed="rId3"/>
          <a:stretch/>
        </p:blipFill>
        <p:spPr>
          <a:xfrm>
            <a:off x="1353960" y="1600200"/>
            <a:ext cx="5672520" cy="452592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90" name="PlaceHolder 2"/>
          <p:cNvSpPr>
            <a:spLocks noGrp="1"/>
          </p:cNvSpPr>
          <p:nvPr>
            <p:ph type="subTitle"/>
          </p:nvPr>
        </p:nvSpPr>
        <p:spPr>
          <a:xfrm>
            <a:off x="456840" y="1600200"/>
            <a:ext cx="7467480" cy="452592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92"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94"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95" name="PlaceHolder 3"/>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0"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456840" y="274320"/>
            <a:ext cx="7467480" cy="529956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99"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00" name="PlaceHolder 3"/>
          <p:cNvSpPr>
            <a:spLocks noGrp="1"/>
          </p:cNvSpPr>
          <p:nvPr>
            <p:ph type="body"/>
          </p:nvPr>
        </p:nvSpPr>
        <p:spPr>
          <a:xfrm>
            <a:off x="456840" y="3964320"/>
            <a:ext cx="3643920" cy="2158560"/>
          </a:xfrm>
          <a:prstGeom prst="rect">
            <a:avLst/>
          </a:prstGeom>
        </p:spPr>
        <p:txBody>
          <a:bodyPr lIns="90000" rIns="90000" tIns="46800" bIns="46800"/>
          <a:p>
            <a:endParaRPr/>
          </a:p>
        </p:txBody>
      </p:sp>
      <p:sp>
        <p:nvSpPr>
          <p:cNvPr id="101" name="PlaceHolder 4"/>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03"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104"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105"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07"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08"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109" name="PlaceHolder 4"/>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11" name="PlaceHolder 2"/>
          <p:cNvSpPr>
            <a:spLocks noGrp="1"/>
          </p:cNvSpPr>
          <p:nvPr>
            <p:ph type="body"/>
          </p:nvPr>
        </p:nvSpPr>
        <p:spPr>
          <a:xfrm>
            <a:off x="456840" y="1600200"/>
            <a:ext cx="7467480" cy="2158560"/>
          </a:xfrm>
          <a:prstGeom prst="rect">
            <a:avLst/>
          </a:prstGeom>
        </p:spPr>
        <p:txBody>
          <a:bodyPr lIns="90000" rIns="90000" tIns="46800" bIns="46800"/>
          <a:p>
            <a:endParaRPr/>
          </a:p>
        </p:txBody>
      </p:sp>
      <p:sp>
        <p:nvSpPr>
          <p:cNvPr id="112" name="PlaceHolder 3"/>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14"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15"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116"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
        <p:nvSpPr>
          <p:cNvPr id="117" name="PlaceHolder 5"/>
          <p:cNvSpPr>
            <a:spLocks noGrp="1"/>
          </p:cNvSpPr>
          <p:nvPr>
            <p:ph type="body"/>
          </p:nvPr>
        </p:nvSpPr>
        <p:spPr>
          <a:xfrm>
            <a:off x="456840" y="3964320"/>
            <a:ext cx="3643920" cy="2158560"/>
          </a:xfrm>
          <a:prstGeom prst="rect">
            <a:avLst/>
          </a:prstGeom>
        </p:spPr>
        <p:txBody>
          <a:bodyPr lIns="90000" rIns="90000" tIns="46800" bIns="4680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19"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
        <p:nvSpPr>
          <p:cNvPr id="120" name="PlaceHolder 3"/>
          <p:cNvSpPr>
            <a:spLocks noGrp="1"/>
          </p:cNvSpPr>
          <p:nvPr>
            <p:ph type="body"/>
          </p:nvPr>
        </p:nvSpPr>
        <p:spPr>
          <a:xfrm>
            <a:off x="456840" y="1600200"/>
            <a:ext cx="7467480" cy="4525920"/>
          </a:xfrm>
          <a:prstGeom prst="rect">
            <a:avLst/>
          </a:prstGeom>
        </p:spPr>
        <p:txBody>
          <a:bodyPr lIns="90000" rIns="90000" tIns="46800" bIns="46800"/>
          <a:p>
            <a:endParaRPr/>
          </a:p>
        </p:txBody>
      </p:sp>
      <p:pic>
        <p:nvPicPr>
          <p:cNvPr id="121" name="" descr=""/>
          <p:cNvPicPr/>
          <p:nvPr/>
        </p:nvPicPr>
        <p:blipFill>
          <a:blip r:embed="rId2"/>
          <a:stretch/>
        </p:blipFill>
        <p:spPr>
          <a:xfrm>
            <a:off x="1353960" y="1600200"/>
            <a:ext cx="5672520" cy="4525920"/>
          </a:xfrm>
          <a:prstGeom prst="rect">
            <a:avLst/>
          </a:prstGeom>
          <a:ln>
            <a:noFill/>
          </a:ln>
        </p:spPr>
      </p:pic>
      <p:pic>
        <p:nvPicPr>
          <p:cNvPr id="122" name="" descr=""/>
          <p:cNvPicPr/>
          <p:nvPr/>
        </p:nvPicPr>
        <p:blipFill>
          <a:blip r:embed="rId3"/>
          <a:stretch/>
        </p:blipFill>
        <p:spPr>
          <a:xfrm>
            <a:off x="1353960" y="1600200"/>
            <a:ext cx="5672520" cy="452592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28"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29" name="PlaceHolder 2"/>
          <p:cNvSpPr>
            <a:spLocks noGrp="1"/>
          </p:cNvSpPr>
          <p:nvPr>
            <p:ph type="subTitle"/>
          </p:nvPr>
        </p:nvSpPr>
        <p:spPr>
          <a:xfrm>
            <a:off x="456840" y="1600200"/>
            <a:ext cx="7467480" cy="452592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31"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2"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13" name="PlaceHolder 3"/>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33"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134" name="PlaceHolder 3"/>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5"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6" name="PlaceHolder 1"/>
          <p:cNvSpPr>
            <a:spLocks noGrp="1"/>
          </p:cNvSpPr>
          <p:nvPr>
            <p:ph type="subTitle"/>
          </p:nvPr>
        </p:nvSpPr>
        <p:spPr>
          <a:xfrm>
            <a:off x="456840" y="274320"/>
            <a:ext cx="7467480" cy="529956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38"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39" name="PlaceHolder 3"/>
          <p:cNvSpPr>
            <a:spLocks noGrp="1"/>
          </p:cNvSpPr>
          <p:nvPr>
            <p:ph type="body"/>
          </p:nvPr>
        </p:nvSpPr>
        <p:spPr>
          <a:xfrm>
            <a:off x="456840" y="3964320"/>
            <a:ext cx="3643920" cy="2158560"/>
          </a:xfrm>
          <a:prstGeom prst="rect">
            <a:avLst/>
          </a:prstGeom>
        </p:spPr>
        <p:txBody>
          <a:bodyPr lIns="90000" rIns="90000" tIns="46800" bIns="46800"/>
          <a:p>
            <a:endParaRPr/>
          </a:p>
        </p:txBody>
      </p:sp>
      <p:sp>
        <p:nvSpPr>
          <p:cNvPr id="140" name="PlaceHolder 4"/>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42"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143"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144"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46"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47"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148" name="PlaceHolder 4"/>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50" name="PlaceHolder 2"/>
          <p:cNvSpPr>
            <a:spLocks noGrp="1"/>
          </p:cNvSpPr>
          <p:nvPr>
            <p:ph type="body"/>
          </p:nvPr>
        </p:nvSpPr>
        <p:spPr>
          <a:xfrm>
            <a:off x="456840" y="1600200"/>
            <a:ext cx="7467480" cy="2158560"/>
          </a:xfrm>
          <a:prstGeom prst="rect">
            <a:avLst/>
          </a:prstGeom>
        </p:spPr>
        <p:txBody>
          <a:bodyPr lIns="90000" rIns="90000" tIns="46800" bIns="46800"/>
          <a:p>
            <a:endParaRPr/>
          </a:p>
        </p:txBody>
      </p:sp>
      <p:sp>
        <p:nvSpPr>
          <p:cNvPr id="151" name="PlaceHolder 3"/>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53"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54"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155"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
        <p:nvSpPr>
          <p:cNvPr id="156" name="PlaceHolder 5"/>
          <p:cNvSpPr>
            <a:spLocks noGrp="1"/>
          </p:cNvSpPr>
          <p:nvPr>
            <p:ph type="body"/>
          </p:nvPr>
        </p:nvSpPr>
        <p:spPr>
          <a:xfrm>
            <a:off x="456840" y="3964320"/>
            <a:ext cx="3643920" cy="2158560"/>
          </a:xfrm>
          <a:prstGeom prst="rect">
            <a:avLst/>
          </a:prstGeom>
        </p:spPr>
        <p:txBody>
          <a:bodyPr lIns="90000" rIns="90000" tIns="46800" bIns="4680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58"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
        <p:nvSpPr>
          <p:cNvPr id="159" name="PlaceHolder 3"/>
          <p:cNvSpPr>
            <a:spLocks noGrp="1"/>
          </p:cNvSpPr>
          <p:nvPr>
            <p:ph type="body"/>
          </p:nvPr>
        </p:nvSpPr>
        <p:spPr>
          <a:xfrm>
            <a:off x="456840" y="1600200"/>
            <a:ext cx="7467480" cy="4525920"/>
          </a:xfrm>
          <a:prstGeom prst="rect">
            <a:avLst/>
          </a:prstGeom>
        </p:spPr>
        <p:txBody>
          <a:bodyPr lIns="90000" rIns="90000" tIns="46800" bIns="46800"/>
          <a:p>
            <a:endParaRPr/>
          </a:p>
        </p:txBody>
      </p:sp>
      <p:pic>
        <p:nvPicPr>
          <p:cNvPr id="160" name="" descr=""/>
          <p:cNvPicPr/>
          <p:nvPr/>
        </p:nvPicPr>
        <p:blipFill>
          <a:blip r:embed="rId2"/>
          <a:stretch/>
        </p:blipFill>
        <p:spPr>
          <a:xfrm>
            <a:off x="1353960" y="1600200"/>
            <a:ext cx="5672520" cy="4525920"/>
          </a:xfrm>
          <a:prstGeom prst="rect">
            <a:avLst/>
          </a:prstGeom>
          <a:ln>
            <a:noFill/>
          </a:ln>
        </p:spPr>
      </p:pic>
      <p:pic>
        <p:nvPicPr>
          <p:cNvPr id="161" name="" descr=""/>
          <p:cNvPicPr/>
          <p:nvPr/>
        </p:nvPicPr>
        <p:blipFill>
          <a:blip r:embed="rId3"/>
          <a:stretch/>
        </p:blipFill>
        <p:spPr>
          <a:xfrm>
            <a:off x="1353960" y="1600200"/>
            <a:ext cx="5672520" cy="452592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69"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70" name="PlaceHolder 2"/>
          <p:cNvSpPr>
            <a:spLocks noGrp="1"/>
          </p:cNvSpPr>
          <p:nvPr>
            <p:ph type="subTitle"/>
          </p:nvPr>
        </p:nvSpPr>
        <p:spPr>
          <a:xfrm>
            <a:off x="456840" y="1600200"/>
            <a:ext cx="7467480" cy="4525920"/>
          </a:xfrm>
          <a:prstGeom prst="rect">
            <a:avLst/>
          </a:prstGeom>
        </p:spPr>
        <p:txBody>
          <a:bodyPr lIns="0" rIns="0" tIns="0" bIns="0" anchor="ctr"/>
          <a:p>
            <a:pPr algn="ctr"/>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72"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74"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175" name="PlaceHolder 3"/>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76"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77" name="PlaceHolder 1"/>
          <p:cNvSpPr>
            <a:spLocks noGrp="1"/>
          </p:cNvSpPr>
          <p:nvPr>
            <p:ph type="subTitle"/>
          </p:nvPr>
        </p:nvSpPr>
        <p:spPr>
          <a:xfrm>
            <a:off x="456840" y="274320"/>
            <a:ext cx="7467480" cy="5299560"/>
          </a:xfrm>
          <a:prstGeom prst="rect">
            <a:avLst/>
          </a:prstGeom>
        </p:spPr>
        <p:txBody>
          <a:bodyPr lIns="0" rIns="0" tIns="0" bIns="0" anchor="ctr"/>
          <a:p>
            <a:pPr algn="ctr"/>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79"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80" name="PlaceHolder 3"/>
          <p:cNvSpPr>
            <a:spLocks noGrp="1"/>
          </p:cNvSpPr>
          <p:nvPr>
            <p:ph type="body"/>
          </p:nvPr>
        </p:nvSpPr>
        <p:spPr>
          <a:xfrm>
            <a:off x="456840" y="3964320"/>
            <a:ext cx="3643920" cy="2158560"/>
          </a:xfrm>
          <a:prstGeom prst="rect">
            <a:avLst/>
          </a:prstGeom>
        </p:spPr>
        <p:txBody>
          <a:bodyPr lIns="90000" rIns="90000" tIns="46800" bIns="46800"/>
          <a:p>
            <a:endParaRPr/>
          </a:p>
        </p:txBody>
      </p:sp>
      <p:sp>
        <p:nvSpPr>
          <p:cNvPr id="181" name="PlaceHolder 4"/>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83"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184"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185"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87"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88"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189" name="PlaceHolder 4"/>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91" name="PlaceHolder 2"/>
          <p:cNvSpPr>
            <a:spLocks noGrp="1"/>
          </p:cNvSpPr>
          <p:nvPr>
            <p:ph type="body"/>
          </p:nvPr>
        </p:nvSpPr>
        <p:spPr>
          <a:xfrm>
            <a:off x="456840" y="1600200"/>
            <a:ext cx="7467480" cy="2158560"/>
          </a:xfrm>
          <a:prstGeom prst="rect">
            <a:avLst/>
          </a:prstGeom>
        </p:spPr>
        <p:txBody>
          <a:bodyPr lIns="90000" rIns="90000" tIns="46800" bIns="46800"/>
          <a:p>
            <a:endParaRPr/>
          </a:p>
        </p:txBody>
      </p:sp>
      <p:sp>
        <p:nvSpPr>
          <p:cNvPr id="192" name="PlaceHolder 3"/>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94"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95"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196"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
        <p:nvSpPr>
          <p:cNvPr id="197" name="PlaceHolder 5"/>
          <p:cNvSpPr>
            <a:spLocks noGrp="1"/>
          </p:cNvSpPr>
          <p:nvPr>
            <p:ph type="body"/>
          </p:nvPr>
        </p:nvSpPr>
        <p:spPr>
          <a:xfrm>
            <a:off x="456840" y="3964320"/>
            <a:ext cx="3643920" cy="2158560"/>
          </a:xfrm>
          <a:prstGeom prst="rect">
            <a:avLst/>
          </a:prstGeom>
        </p:spPr>
        <p:txBody>
          <a:bodyPr lIns="90000" rIns="90000" tIns="46800" bIns="46800"/>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6840" y="274320"/>
            <a:ext cx="7467480" cy="5299560"/>
          </a:xfrm>
          <a:prstGeom prst="rect">
            <a:avLst/>
          </a:prstGeom>
        </p:spPr>
        <p:txBody>
          <a:bodyPr lIns="0" rIns="0" tIns="0" bIns="0" anchor="ctr"/>
          <a:p>
            <a:pPr algn="ctr"/>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99"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
        <p:nvSpPr>
          <p:cNvPr id="200" name="PlaceHolder 3"/>
          <p:cNvSpPr>
            <a:spLocks noGrp="1"/>
          </p:cNvSpPr>
          <p:nvPr>
            <p:ph type="body"/>
          </p:nvPr>
        </p:nvSpPr>
        <p:spPr>
          <a:xfrm>
            <a:off x="456840" y="1600200"/>
            <a:ext cx="7467480" cy="4525920"/>
          </a:xfrm>
          <a:prstGeom prst="rect">
            <a:avLst/>
          </a:prstGeom>
        </p:spPr>
        <p:txBody>
          <a:bodyPr lIns="90000" rIns="90000" tIns="46800" bIns="46800"/>
          <a:p>
            <a:endParaRPr/>
          </a:p>
        </p:txBody>
      </p:sp>
      <p:pic>
        <p:nvPicPr>
          <p:cNvPr id="201" name="" descr=""/>
          <p:cNvPicPr/>
          <p:nvPr/>
        </p:nvPicPr>
        <p:blipFill>
          <a:blip r:embed="rId2"/>
          <a:stretch/>
        </p:blipFill>
        <p:spPr>
          <a:xfrm>
            <a:off x="1353960" y="1600200"/>
            <a:ext cx="5672520" cy="4525920"/>
          </a:xfrm>
          <a:prstGeom prst="rect">
            <a:avLst/>
          </a:prstGeom>
          <a:ln>
            <a:noFill/>
          </a:ln>
        </p:spPr>
      </p:pic>
      <p:pic>
        <p:nvPicPr>
          <p:cNvPr id="202" name="" descr=""/>
          <p:cNvPicPr/>
          <p:nvPr/>
        </p:nvPicPr>
        <p:blipFill>
          <a:blip r:embed="rId3"/>
          <a:stretch/>
        </p:blipFill>
        <p:spPr>
          <a:xfrm>
            <a:off x="1353960" y="1600200"/>
            <a:ext cx="5672520" cy="4525920"/>
          </a:xfrm>
          <a:prstGeom prst="rect">
            <a:avLst/>
          </a:prstGeom>
          <a:ln>
            <a:noFill/>
          </a:ln>
        </p:spPr>
      </p:pic>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08"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09" name="PlaceHolder 2"/>
          <p:cNvSpPr>
            <a:spLocks noGrp="1"/>
          </p:cNvSpPr>
          <p:nvPr>
            <p:ph type="subTitle"/>
          </p:nvPr>
        </p:nvSpPr>
        <p:spPr>
          <a:xfrm>
            <a:off x="456840" y="1600200"/>
            <a:ext cx="7467480" cy="4525920"/>
          </a:xfrm>
          <a:prstGeom prst="rect">
            <a:avLst/>
          </a:prstGeom>
        </p:spPr>
        <p:txBody>
          <a:bodyPr lIns="0" rIns="0" tIns="0" bIns="0" anchor="ctr"/>
          <a:p>
            <a:pPr algn="ctr"/>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210"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11"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13"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214" name="PlaceHolder 3"/>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215"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216" name="PlaceHolder 1"/>
          <p:cNvSpPr>
            <a:spLocks noGrp="1"/>
          </p:cNvSpPr>
          <p:nvPr>
            <p:ph type="subTitle"/>
          </p:nvPr>
        </p:nvSpPr>
        <p:spPr>
          <a:xfrm>
            <a:off x="456840" y="274320"/>
            <a:ext cx="7467480" cy="5299560"/>
          </a:xfrm>
          <a:prstGeom prst="rect">
            <a:avLst/>
          </a:prstGeom>
        </p:spPr>
        <p:txBody>
          <a:bodyPr lIns="0" rIns="0" tIns="0" bIns="0" anchor="ctr"/>
          <a:p>
            <a:pPr algn="ctr"/>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217"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18"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219" name="PlaceHolder 3"/>
          <p:cNvSpPr>
            <a:spLocks noGrp="1"/>
          </p:cNvSpPr>
          <p:nvPr>
            <p:ph type="body"/>
          </p:nvPr>
        </p:nvSpPr>
        <p:spPr>
          <a:xfrm>
            <a:off x="456840" y="3964320"/>
            <a:ext cx="3643920" cy="2158560"/>
          </a:xfrm>
          <a:prstGeom prst="rect">
            <a:avLst/>
          </a:prstGeom>
        </p:spPr>
        <p:txBody>
          <a:bodyPr lIns="90000" rIns="90000" tIns="46800" bIns="46800"/>
          <a:p>
            <a:endParaRPr/>
          </a:p>
        </p:txBody>
      </p:sp>
      <p:sp>
        <p:nvSpPr>
          <p:cNvPr id="220" name="PlaceHolder 4"/>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22"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223"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224"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26"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227"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228" name="PlaceHolder 4"/>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17"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18" name="PlaceHolder 3"/>
          <p:cNvSpPr>
            <a:spLocks noGrp="1"/>
          </p:cNvSpPr>
          <p:nvPr>
            <p:ph type="body"/>
          </p:nvPr>
        </p:nvSpPr>
        <p:spPr>
          <a:xfrm>
            <a:off x="456840" y="3964320"/>
            <a:ext cx="3643920" cy="2158560"/>
          </a:xfrm>
          <a:prstGeom prst="rect">
            <a:avLst/>
          </a:prstGeom>
        </p:spPr>
        <p:txBody>
          <a:bodyPr lIns="90000" rIns="90000" tIns="46800" bIns="46800"/>
          <a:p>
            <a:endParaRPr/>
          </a:p>
        </p:txBody>
      </p:sp>
      <p:sp>
        <p:nvSpPr>
          <p:cNvPr id="19" name="PlaceHolder 4"/>
          <p:cNvSpPr>
            <a:spLocks noGrp="1"/>
          </p:cNvSpPr>
          <p:nvPr>
            <p:ph type="body"/>
          </p:nvPr>
        </p:nvSpPr>
        <p:spPr>
          <a:xfrm>
            <a:off x="4283280" y="1600200"/>
            <a:ext cx="3643920" cy="4525920"/>
          </a:xfrm>
          <a:prstGeom prst="rect">
            <a:avLst/>
          </a:prstGeom>
        </p:spPr>
        <p:txBody>
          <a:bodyPr lIns="90000" rIns="90000" tIns="46800" bIns="46800"/>
          <a:p>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30" name="PlaceHolder 2"/>
          <p:cNvSpPr>
            <a:spLocks noGrp="1"/>
          </p:cNvSpPr>
          <p:nvPr>
            <p:ph type="body"/>
          </p:nvPr>
        </p:nvSpPr>
        <p:spPr>
          <a:xfrm>
            <a:off x="456840" y="1600200"/>
            <a:ext cx="7467480" cy="2158560"/>
          </a:xfrm>
          <a:prstGeom prst="rect">
            <a:avLst/>
          </a:prstGeom>
        </p:spPr>
        <p:txBody>
          <a:bodyPr lIns="90000" rIns="90000" tIns="46800" bIns="46800"/>
          <a:p>
            <a:endParaRPr/>
          </a:p>
        </p:txBody>
      </p:sp>
      <p:sp>
        <p:nvSpPr>
          <p:cNvPr id="231" name="PlaceHolder 3"/>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33"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234"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235"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
        <p:nvSpPr>
          <p:cNvPr id="236" name="PlaceHolder 5"/>
          <p:cNvSpPr>
            <a:spLocks noGrp="1"/>
          </p:cNvSpPr>
          <p:nvPr>
            <p:ph type="body"/>
          </p:nvPr>
        </p:nvSpPr>
        <p:spPr>
          <a:xfrm>
            <a:off x="456840" y="3964320"/>
            <a:ext cx="3643920" cy="2158560"/>
          </a:xfrm>
          <a:prstGeom prst="rect">
            <a:avLst/>
          </a:prstGeom>
        </p:spPr>
        <p:txBody>
          <a:bodyPr lIns="90000" rIns="90000" tIns="46800" bIns="46800"/>
          <a:p>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38" name="PlaceHolder 2"/>
          <p:cNvSpPr>
            <a:spLocks noGrp="1"/>
          </p:cNvSpPr>
          <p:nvPr>
            <p:ph type="body"/>
          </p:nvPr>
        </p:nvSpPr>
        <p:spPr>
          <a:xfrm>
            <a:off x="456840" y="1600200"/>
            <a:ext cx="7467480" cy="4525920"/>
          </a:xfrm>
          <a:prstGeom prst="rect">
            <a:avLst/>
          </a:prstGeom>
        </p:spPr>
        <p:txBody>
          <a:bodyPr lIns="90000" rIns="90000" tIns="46800" bIns="46800"/>
          <a:p>
            <a:endParaRPr/>
          </a:p>
        </p:txBody>
      </p:sp>
      <p:sp>
        <p:nvSpPr>
          <p:cNvPr id="239" name="PlaceHolder 3"/>
          <p:cNvSpPr>
            <a:spLocks noGrp="1"/>
          </p:cNvSpPr>
          <p:nvPr>
            <p:ph type="body"/>
          </p:nvPr>
        </p:nvSpPr>
        <p:spPr>
          <a:xfrm>
            <a:off x="456840" y="1600200"/>
            <a:ext cx="7467480" cy="4525920"/>
          </a:xfrm>
          <a:prstGeom prst="rect">
            <a:avLst/>
          </a:prstGeom>
        </p:spPr>
        <p:txBody>
          <a:bodyPr lIns="90000" rIns="90000" tIns="46800" bIns="46800"/>
          <a:p>
            <a:endParaRPr/>
          </a:p>
        </p:txBody>
      </p:sp>
      <p:pic>
        <p:nvPicPr>
          <p:cNvPr id="240" name="" descr=""/>
          <p:cNvPicPr/>
          <p:nvPr/>
        </p:nvPicPr>
        <p:blipFill>
          <a:blip r:embed="rId2"/>
          <a:stretch/>
        </p:blipFill>
        <p:spPr>
          <a:xfrm>
            <a:off x="1353960" y="1600200"/>
            <a:ext cx="5672520" cy="4525920"/>
          </a:xfrm>
          <a:prstGeom prst="rect">
            <a:avLst/>
          </a:prstGeom>
          <a:ln>
            <a:noFill/>
          </a:ln>
        </p:spPr>
      </p:pic>
      <p:pic>
        <p:nvPicPr>
          <p:cNvPr id="241" name="" descr=""/>
          <p:cNvPicPr/>
          <p:nvPr/>
        </p:nvPicPr>
        <p:blipFill>
          <a:blip r:embed="rId3"/>
          <a:stretch/>
        </p:blipFill>
        <p:spPr>
          <a:xfrm>
            <a:off x="1353960" y="1600200"/>
            <a:ext cx="5672520" cy="4525920"/>
          </a:xfrm>
          <a:prstGeom prst="rect">
            <a:avLst/>
          </a:prstGeom>
          <a:ln>
            <a:noFill/>
          </a:ln>
        </p:spPr>
      </p:pic>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1" name="PlaceHolder 2"/>
          <p:cNvSpPr>
            <a:spLocks noGrp="1"/>
          </p:cNvSpPr>
          <p:nvPr>
            <p:ph type="body"/>
          </p:nvPr>
        </p:nvSpPr>
        <p:spPr>
          <a:xfrm>
            <a:off x="456840" y="1600200"/>
            <a:ext cx="3643920" cy="4525920"/>
          </a:xfrm>
          <a:prstGeom prst="rect">
            <a:avLst/>
          </a:prstGeom>
        </p:spPr>
        <p:txBody>
          <a:bodyPr lIns="90000" rIns="90000" tIns="46800" bIns="46800"/>
          <a:p>
            <a:endParaRPr/>
          </a:p>
        </p:txBody>
      </p:sp>
      <p:sp>
        <p:nvSpPr>
          <p:cNvPr id="22"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23" name="PlaceHolder 4"/>
          <p:cNvSpPr>
            <a:spLocks noGrp="1"/>
          </p:cNvSpPr>
          <p:nvPr>
            <p:ph type="body"/>
          </p:nvPr>
        </p:nvSpPr>
        <p:spPr>
          <a:xfrm>
            <a:off x="4283280" y="3964320"/>
            <a:ext cx="3643920" cy="2158560"/>
          </a:xfrm>
          <a:prstGeom prst="rect">
            <a:avLst/>
          </a:prstGeom>
        </p:spPr>
        <p:txBody>
          <a:bodyPr lIns="90000" rIns="90000" tIns="46800" bIns="4680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6840" y="274320"/>
            <a:ext cx="7467480" cy="1143000"/>
          </a:xfrm>
          <a:prstGeom prst="rect">
            <a:avLst/>
          </a:prstGeom>
        </p:spPr>
        <p:txBody>
          <a:bodyPr lIns="45720" rIns="45720" tIns="46800" bIns="46800" anchor="ctr"/>
          <a:p>
            <a:endParaRPr/>
          </a:p>
        </p:txBody>
      </p:sp>
      <p:sp>
        <p:nvSpPr>
          <p:cNvPr id="25" name="PlaceHolder 2"/>
          <p:cNvSpPr>
            <a:spLocks noGrp="1"/>
          </p:cNvSpPr>
          <p:nvPr>
            <p:ph type="body"/>
          </p:nvPr>
        </p:nvSpPr>
        <p:spPr>
          <a:xfrm>
            <a:off x="456840" y="1600200"/>
            <a:ext cx="3643920" cy="2158560"/>
          </a:xfrm>
          <a:prstGeom prst="rect">
            <a:avLst/>
          </a:prstGeom>
        </p:spPr>
        <p:txBody>
          <a:bodyPr lIns="90000" rIns="90000" tIns="46800" bIns="46800"/>
          <a:p>
            <a:endParaRPr/>
          </a:p>
        </p:txBody>
      </p:sp>
      <p:sp>
        <p:nvSpPr>
          <p:cNvPr id="26" name="PlaceHolder 3"/>
          <p:cNvSpPr>
            <a:spLocks noGrp="1"/>
          </p:cNvSpPr>
          <p:nvPr>
            <p:ph type="body"/>
          </p:nvPr>
        </p:nvSpPr>
        <p:spPr>
          <a:xfrm>
            <a:off x="4283280" y="1600200"/>
            <a:ext cx="3643920" cy="2158560"/>
          </a:xfrm>
          <a:prstGeom prst="rect">
            <a:avLst/>
          </a:prstGeom>
        </p:spPr>
        <p:txBody>
          <a:bodyPr lIns="90000" rIns="90000" tIns="46800" bIns="46800"/>
          <a:p>
            <a:endParaRPr/>
          </a:p>
        </p:txBody>
      </p:sp>
      <p:sp>
        <p:nvSpPr>
          <p:cNvPr id="27" name="PlaceHolder 4"/>
          <p:cNvSpPr>
            <a:spLocks noGrp="1"/>
          </p:cNvSpPr>
          <p:nvPr>
            <p:ph type="body"/>
          </p:nvPr>
        </p:nvSpPr>
        <p:spPr>
          <a:xfrm>
            <a:off x="456840" y="3964320"/>
            <a:ext cx="7467480" cy="2158560"/>
          </a:xfrm>
          <a:prstGeom prst="rect">
            <a:avLst/>
          </a:prstGeom>
        </p:spPr>
        <p:txBody>
          <a:bodyPr lIns="90000" rIns="90000" tIns="46800" bIns="4680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575f6d"/>
        </a:solidFill>
      </p:bgPr>
    </p:bg>
    <p:spTree>
      <p:nvGrpSpPr>
        <p:cNvPr id="1" name=""/>
        <p:cNvGrpSpPr/>
        <p:nvPr/>
      </p:nvGrpSpPr>
      <p:grpSpPr>
        <a:xfrm>
          <a:off x="0" y="0"/>
          <a:ext cx="0" cy="0"/>
          <a:chOff x="0" y="0"/>
          <a:chExt cx="0" cy="0"/>
        </a:xfrm>
      </p:grpSpPr>
      <p:sp>
        <p:nvSpPr>
          <p:cNvPr id="0" name="CustomShape 1"/>
          <p:cNvSpPr/>
          <p:nvPr/>
        </p:nvSpPr>
        <p:spPr>
          <a:xfrm>
            <a:off x="0" y="4751280"/>
            <a:ext cx="9144000" cy="2113200"/>
          </a:xfrm>
          <a:prstGeom prst="pie">
            <a:avLst/>
          </a:prstGeom>
          <a:solidFill>
            <a:srgbClr val="7c7c7c">
              <a:alpha val="45000"/>
            </a:srgbClr>
          </a:solidFill>
          <a:ln>
            <a:noFill/>
          </a:ln>
        </p:spPr>
        <p:style>
          <a:lnRef idx="0"/>
          <a:fillRef idx="0"/>
          <a:effectRef idx="0"/>
          <a:fontRef idx="minor"/>
        </p:style>
      </p:sp>
      <p:sp>
        <p:nvSpPr>
          <p:cNvPr id="1" name="CustomShape 2"/>
          <p:cNvSpPr/>
          <p:nvPr/>
        </p:nvSpPr>
        <p:spPr>
          <a:xfrm>
            <a:off x="7315200" y="0"/>
            <a:ext cx="1828800" cy="6858000"/>
          </a:xfrm>
          <a:prstGeom prst="pie">
            <a:avLst/>
          </a:prstGeom>
          <a:solidFill>
            <a:srgbClr val="595959">
              <a:alpha val="40000"/>
            </a:srgbClr>
          </a:solidFill>
          <a:ln>
            <a:noFill/>
          </a:ln>
        </p:spPr>
        <p:style>
          <a:lnRef idx="0"/>
          <a:fillRef idx="0"/>
          <a:effectRef idx="0"/>
          <a:fontRef idx="minor"/>
        </p:style>
      </p:sp>
      <p:sp>
        <p:nvSpPr>
          <p:cNvPr id="2" name="PlaceHolder 3"/>
          <p:cNvSpPr>
            <a:spLocks noGrp="1"/>
          </p:cNvSpPr>
          <p:nvPr>
            <p:ph type="title"/>
          </p:nvPr>
        </p:nvSpPr>
        <p:spPr>
          <a:xfrm>
            <a:off x="456840" y="274320"/>
            <a:ext cx="7467480" cy="1143000"/>
          </a:xfrm>
          <a:prstGeom prst="rect">
            <a:avLst/>
          </a:prstGeom>
        </p:spPr>
        <p:txBody>
          <a:bodyPr lIns="45720" rIns="45720" tIns="46800" bIns="46800" anchor="ctr"/>
          <a:p>
            <a:r>
              <a:rPr lang="mk-MK" sz="4600">
                <a:latin typeface="Franklin Gothic Book"/>
              </a:rPr>
              <a:t>Click to edit the title text format</a:t>
            </a:r>
            <a:endParaRPr/>
          </a:p>
        </p:txBody>
      </p:sp>
      <p:sp>
        <p:nvSpPr>
          <p:cNvPr id="3" name="PlaceHolder 4"/>
          <p:cNvSpPr>
            <a:spLocks noGrp="1"/>
          </p:cNvSpPr>
          <p:nvPr>
            <p:ph type="body"/>
          </p:nvPr>
        </p:nvSpPr>
        <p:spPr>
          <a:xfrm>
            <a:off x="456840" y="1600200"/>
            <a:ext cx="7467480" cy="4525920"/>
          </a:xfrm>
          <a:prstGeom prst="rect">
            <a:avLst/>
          </a:prstGeom>
        </p:spPr>
        <p:txBody>
          <a:bodyPr lIns="90000" rIns="90000" tIns="46800" bIns="46800"/>
          <a:p>
            <a:pPr>
              <a:buSzPct val="80000"/>
              <a:buFont typeface="Wingdings 2" charset="2"/>
              <a:buChar char=""/>
            </a:pPr>
            <a:r>
              <a:rPr lang="mk-MK" sz="3000">
                <a:latin typeface="Arial"/>
              </a:rPr>
              <a:t>Click to edit the outline text format</a:t>
            </a:r>
            <a:endParaRPr/>
          </a:p>
          <a:p>
            <a:pPr lvl="1">
              <a:buSzPct val="90000"/>
              <a:buFont typeface="Wingdings 2" charset="2"/>
              <a:buChar char=""/>
            </a:pPr>
            <a:r>
              <a:rPr lang="mk-MK" sz="2600">
                <a:latin typeface="Arial"/>
              </a:rPr>
              <a:t>Second Outline Level</a:t>
            </a:r>
            <a:endParaRPr/>
          </a:p>
          <a:p>
            <a:pPr lvl="2">
              <a:buSzPct val="85000"/>
              <a:buFont typeface="Arial"/>
              <a:buChar char="○"/>
            </a:pPr>
            <a:r>
              <a:rPr lang="mk-MK" sz="2400">
                <a:latin typeface="Arial"/>
              </a:rPr>
              <a:t>Third Outline Level</a:t>
            </a:r>
            <a:endParaRPr/>
          </a:p>
          <a:p>
            <a:pPr lvl="3">
              <a:buSzPct val="90000"/>
              <a:buFont typeface="Wingdings 2" charset="2"/>
              <a:buChar char=""/>
            </a:pPr>
            <a:r>
              <a:rPr lang="mk-MK" sz="2000">
                <a:latin typeface="Arial"/>
              </a:rPr>
              <a:t>Fourth Outline Level</a:t>
            </a:r>
            <a:endParaRPr/>
          </a:p>
          <a:p>
            <a:pPr lvl="4">
              <a:buFont typeface="Arial"/>
              <a:buChar char="-"/>
            </a:pPr>
            <a:r>
              <a:rPr lang="mk-MK" sz="2000">
                <a:latin typeface="Arial"/>
              </a:rPr>
              <a:t>Fifth Outline Level</a:t>
            </a:r>
            <a:endParaRPr/>
          </a:p>
          <a:p>
            <a:pPr lvl="5">
              <a:buFont typeface="Arial"/>
              <a:buChar char="-"/>
            </a:pPr>
            <a:r>
              <a:rPr lang="mk-MK" sz="2000">
                <a:latin typeface="Arial"/>
              </a:rPr>
              <a:t>Sixth Outline Level</a:t>
            </a:r>
            <a:endParaRPr/>
          </a:p>
          <a:p>
            <a:pPr lvl="6">
              <a:buFont typeface="Arial"/>
              <a:buChar char="-"/>
            </a:pPr>
            <a:r>
              <a:rPr lang="mk-MK" sz="2000">
                <a:latin typeface="Arial"/>
              </a:rPr>
              <a:t>Seventh Outline Level</a:t>
            </a:r>
            <a:endParaRPr/>
          </a:p>
        </p:txBody>
      </p:sp>
      <p:sp>
        <p:nvSpPr>
          <p:cNvPr id="4" name="PlaceHolder 5"/>
          <p:cNvSpPr>
            <a:spLocks noGrp="1"/>
          </p:cNvSpPr>
          <p:nvPr>
            <p:ph type="dt"/>
          </p:nvPr>
        </p:nvSpPr>
        <p:spPr>
          <a:xfrm>
            <a:off x="456840" y="6420960"/>
            <a:ext cx="2133720" cy="365400"/>
          </a:xfrm>
          <a:prstGeom prst="rect">
            <a:avLst/>
          </a:prstGeom>
        </p:spPr>
        <p:txBody>
          <a:bodyPr lIns="0" rIns="0" tIns="0" bIns="0" anchor="b"/>
          <a:p>
            <a:pPr/>
            <a:r>
              <a:rPr lang="en-US">
                <a:latin typeface="Arial"/>
              </a:rPr>
              <a:t>&lt;date/time&gt;</a:t>
            </a:r>
            <a:endParaRPr/>
          </a:p>
        </p:txBody>
      </p:sp>
      <p:sp>
        <p:nvSpPr>
          <p:cNvPr id="5" name="PlaceHolder 6"/>
          <p:cNvSpPr>
            <a:spLocks noGrp="1"/>
          </p:cNvSpPr>
          <p:nvPr>
            <p:ph type="ftr"/>
          </p:nvPr>
        </p:nvSpPr>
        <p:spPr>
          <a:xfrm>
            <a:off x="3124080" y="6420960"/>
            <a:ext cx="2895840" cy="365400"/>
          </a:xfrm>
          <a:prstGeom prst="rect">
            <a:avLst/>
          </a:prstGeom>
        </p:spPr>
        <p:txBody>
          <a:bodyPr lIns="0" rIns="0" tIns="0" bIns="0" anchor="b"/>
          <a:p>
            <a:pPr/>
            <a:endParaRPr/>
          </a:p>
        </p:txBody>
      </p:sp>
      <p:sp>
        <p:nvSpPr>
          <p:cNvPr id="6" name="PlaceHolder 7"/>
          <p:cNvSpPr>
            <a:spLocks noGrp="1"/>
          </p:cNvSpPr>
          <p:nvPr>
            <p:ph type="sldNum"/>
          </p:nvPr>
        </p:nvSpPr>
        <p:spPr>
          <a:xfrm>
            <a:off x="8152920" y="6420960"/>
            <a:ext cx="762120" cy="365400"/>
          </a:xfrm>
          <a:prstGeom prst="rect">
            <a:avLst/>
          </a:prstGeom>
        </p:spPr>
        <p:txBody>
          <a:bodyPr lIns="0" rIns="0" tIns="0" bIns="0" anchor="b"/>
          <a:p>
            <a:pPr/>
            <a:fld id="{D4C3E571-E7A2-4F00-A26A-4AB01059B0E2}" type="slidenum">
              <a:rPr lang="en-US">
                <a:latin typeface="Arial"/>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CustomShape 1"/>
          <p:cNvSpPr/>
          <p:nvPr/>
        </p:nvSpPr>
        <p:spPr>
          <a:xfrm>
            <a:off x="0" y="4751280"/>
            <a:ext cx="9144000" cy="2113200"/>
          </a:xfrm>
          <a:prstGeom prst="pie">
            <a:avLst/>
          </a:prstGeom>
          <a:solidFill>
            <a:srgbClr val="7c7c7c">
              <a:alpha val="45000"/>
            </a:srgbClr>
          </a:solidFill>
          <a:ln>
            <a:noFill/>
          </a:ln>
        </p:spPr>
        <p:style>
          <a:lnRef idx="0"/>
          <a:fillRef idx="0"/>
          <a:effectRef idx="0"/>
          <a:fontRef idx="minor"/>
        </p:style>
      </p:sp>
      <p:sp>
        <p:nvSpPr>
          <p:cNvPr id="42" name="CustomShape 2"/>
          <p:cNvSpPr/>
          <p:nvPr/>
        </p:nvSpPr>
        <p:spPr>
          <a:xfrm>
            <a:off x="6105600" y="0"/>
            <a:ext cx="3038400" cy="6858000"/>
          </a:xfrm>
          <a:prstGeom prst="pie">
            <a:avLst/>
          </a:prstGeom>
          <a:solidFill>
            <a:srgbClr val="595959">
              <a:alpha val="40000"/>
            </a:srgbClr>
          </a:solidFill>
          <a:ln>
            <a:noFill/>
          </a:ln>
        </p:spPr>
        <p:style>
          <a:lnRef idx="0"/>
          <a:fillRef idx="0"/>
          <a:effectRef idx="0"/>
          <a:fontRef idx="minor"/>
        </p:style>
      </p:sp>
      <p:sp>
        <p:nvSpPr>
          <p:cNvPr id="43" name="PlaceHolder 3"/>
          <p:cNvSpPr>
            <a:spLocks noGrp="1"/>
          </p:cNvSpPr>
          <p:nvPr>
            <p:ph type="title"/>
          </p:nvPr>
        </p:nvSpPr>
        <p:spPr>
          <a:xfrm>
            <a:off x="456840" y="274320"/>
            <a:ext cx="7467480" cy="1143000"/>
          </a:xfrm>
          <a:prstGeom prst="rect">
            <a:avLst/>
          </a:prstGeom>
        </p:spPr>
        <p:txBody>
          <a:bodyPr lIns="45720" rIns="45720" tIns="46800" bIns="46800" anchor="ctr"/>
          <a:p>
            <a:r>
              <a:rPr lang="mk-MK" sz="4600">
                <a:latin typeface="Franklin Gothic Book"/>
              </a:rPr>
              <a:t>Click to edit the title text format</a:t>
            </a:r>
            <a:endParaRPr/>
          </a:p>
        </p:txBody>
      </p:sp>
      <p:sp>
        <p:nvSpPr>
          <p:cNvPr id="44" name="PlaceHolder 4"/>
          <p:cNvSpPr>
            <a:spLocks noGrp="1"/>
          </p:cNvSpPr>
          <p:nvPr>
            <p:ph type="body"/>
          </p:nvPr>
        </p:nvSpPr>
        <p:spPr>
          <a:xfrm>
            <a:off x="456840" y="1600200"/>
            <a:ext cx="7467480" cy="4525920"/>
          </a:xfrm>
          <a:prstGeom prst="rect">
            <a:avLst/>
          </a:prstGeom>
        </p:spPr>
        <p:txBody>
          <a:bodyPr lIns="90000" rIns="90000" tIns="46800" bIns="46800"/>
          <a:p>
            <a:pPr>
              <a:buSzPct val="80000"/>
              <a:buFont typeface="Wingdings 2" charset="2"/>
              <a:buChar char=""/>
            </a:pPr>
            <a:r>
              <a:rPr lang="mk-MK" sz="3000">
                <a:latin typeface="Arial"/>
              </a:rPr>
              <a:t>Click to edit the outline text format</a:t>
            </a:r>
            <a:endParaRPr/>
          </a:p>
          <a:p>
            <a:pPr lvl="1">
              <a:buSzPct val="90000"/>
              <a:buFont typeface="Wingdings 2" charset="2"/>
              <a:buChar char=""/>
            </a:pPr>
            <a:r>
              <a:rPr lang="mk-MK" sz="2600">
                <a:latin typeface="Arial"/>
              </a:rPr>
              <a:t>Second Outline Level</a:t>
            </a:r>
            <a:endParaRPr/>
          </a:p>
          <a:p>
            <a:pPr lvl="2">
              <a:buSzPct val="85000"/>
              <a:buFont typeface="Arial"/>
              <a:buChar char="○"/>
            </a:pPr>
            <a:r>
              <a:rPr lang="mk-MK" sz="2400">
                <a:latin typeface="Arial"/>
              </a:rPr>
              <a:t>Third Outline Level</a:t>
            </a:r>
            <a:endParaRPr/>
          </a:p>
          <a:p>
            <a:pPr lvl="3">
              <a:buSzPct val="90000"/>
              <a:buFont typeface="Wingdings 2" charset="2"/>
              <a:buChar char=""/>
            </a:pPr>
            <a:r>
              <a:rPr lang="mk-MK" sz="2000">
                <a:latin typeface="Arial"/>
              </a:rPr>
              <a:t>Fourth Outline Level</a:t>
            </a:r>
            <a:endParaRPr/>
          </a:p>
          <a:p>
            <a:pPr lvl="4">
              <a:buFont typeface="Arial"/>
              <a:buChar char="-"/>
            </a:pPr>
            <a:r>
              <a:rPr lang="mk-MK" sz="2000">
                <a:latin typeface="Arial"/>
              </a:rPr>
              <a:t>Fifth Outline Level</a:t>
            </a:r>
            <a:endParaRPr/>
          </a:p>
          <a:p>
            <a:pPr lvl="5">
              <a:buFont typeface="Arial"/>
              <a:buChar char="-"/>
            </a:pPr>
            <a:r>
              <a:rPr lang="mk-MK" sz="2000">
                <a:latin typeface="Arial"/>
              </a:rPr>
              <a:t>Sixth Outline Level</a:t>
            </a:r>
            <a:endParaRPr/>
          </a:p>
          <a:p>
            <a:pPr lvl="6">
              <a:buFont typeface="Arial"/>
              <a:buChar char="-"/>
            </a:pPr>
            <a:r>
              <a:rPr lang="mk-MK" sz="2000">
                <a:latin typeface="Arial"/>
              </a:rPr>
              <a:t>Seventh Outline Level</a:t>
            </a:r>
            <a:endParaRPr/>
          </a:p>
        </p:txBody>
      </p:sp>
      <p:sp>
        <p:nvSpPr>
          <p:cNvPr id="45" name="PlaceHolder 5"/>
          <p:cNvSpPr>
            <a:spLocks noGrp="1"/>
          </p:cNvSpPr>
          <p:nvPr>
            <p:ph type="dt"/>
          </p:nvPr>
        </p:nvSpPr>
        <p:spPr>
          <a:xfrm>
            <a:off x="456840" y="6420960"/>
            <a:ext cx="2133720" cy="365400"/>
          </a:xfrm>
          <a:prstGeom prst="rect">
            <a:avLst/>
          </a:prstGeom>
        </p:spPr>
        <p:txBody>
          <a:bodyPr lIns="0" rIns="0" tIns="0" bIns="0" anchor="b"/>
          <a:p>
            <a:pPr/>
            <a:r>
              <a:rPr lang="en-US" sz="1000">
                <a:solidFill>
                  <a:srgbClr val="bcb372"/>
                </a:solidFill>
                <a:latin typeface="Times New Roman"/>
              </a:rPr>
              <a:t>&lt;date/time&gt;</a:t>
            </a:r>
            <a:endParaRPr/>
          </a:p>
        </p:txBody>
      </p:sp>
      <p:sp>
        <p:nvSpPr>
          <p:cNvPr id="46" name="PlaceHolder 6"/>
          <p:cNvSpPr>
            <a:spLocks noGrp="1"/>
          </p:cNvSpPr>
          <p:nvPr>
            <p:ph type="ftr"/>
          </p:nvPr>
        </p:nvSpPr>
        <p:spPr>
          <a:xfrm>
            <a:off x="3124080" y="6420960"/>
            <a:ext cx="2895840" cy="365400"/>
          </a:xfrm>
          <a:prstGeom prst="rect">
            <a:avLst/>
          </a:prstGeom>
        </p:spPr>
        <p:txBody>
          <a:bodyPr lIns="0" rIns="0" tIns="0" bIns="0" anchor="b"/>
          <a:p>
            <a:pPr algn="ctr"/>
            <a:endParaRPr/>
          </a:p>
        </p:txBody>
      </p:sp>
      <p:sp>
        <p:nvSpPr>
          <p:cNvPr id="47" name="PlaceHolder 7"/>
          <p:cNvSpPr>
            <a:spLocks noGrp="1"/>
          </p:cNvSpPr>
          <p:nvPr>
            <p:ph type="sldNum"/>
          </p:nvPr>
        </p:nvSpPr>
        <p:spPr>
          <a:xfrm>
            <a:off x="8152920" y="6420960"/>
            <a:ext cx="762120" cy="365400"/>
          </a:xfrm>
          <a:prstGeom prst="rect">
            <a:avLst/>
          </a:prstGeom>
        </p:spPr>
        <p:txBody>
          <a:bodyPr lIns="0" rIns="0" tIns="0" bIns="0" anchor="b"/>
          <a:p>
            <a:pPr algn="r"/>
            <a:fld id="{0669D156-13CE-4D00-87C4-01763EC568C0}" type="slidenum">
              <a:rPr lang="en-US" sz="1000">
                <a:solidFill>
                  <a:srgbClr val="bcb372"/>
                </a:solidFill>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0" y="4751280"/>
            <a:ext cx="9144000" cy="2113200"/>
          </a:xfrm>
          <a:prstGeom prst="pie">
            <a:avLst/>
          </a:prstGeom>
          <a:solidFill>
            <a:srgbClr val="7c7c7c">
              <a:alpha val="45000"/>
            </a:srgbClr>
          </a:solidFill>
          <a:ln>
            <a:noFill/>
          </a:ln>
        </p:spPr>
        <p:style>
          <a:lnRef idx="0"/>
          <a:fillRef idx="0"/>
          <a:effectRef idx="0"/>
          <a:fontRef idx="minor"/>
        </p:style>
      </p:sp>
      <p:sp>
        <p:nvSpPr>
          <p:cNvPr id="83" name="CustomShape 2"/>
          <p:cNvSpPr/>
          <p:nvPr/>
        </p:nvSpPr>
        <p:spPr>
          <a:xfrm>
            <a:off x="6105600" y="0"/>
            <a:ext cx="3038400" cy="6858000"/>
          </a:xfrm>
          <a:prstGeom prst="pie">
            <a:avLst/>
          </a:prstGeom>
          <a:solidFill>
            <a:srgbClr val="595959">
              <a:alpha val="40000"/>
            </a:srgbClr>
          </a:solidFill>
          <a:ln>
            <a:noFill/>
          </a:ln>
        </p:spPr>
        <p:style>
          <a:lnRef idx="0"/>
          <a:fillRef idx="0"/>
          <a:effectRef idx="0"/>
          <a:fontRef idx="minor"/>
        </p:style>
      </p:sp>
      <p:sp>
        <p:nvSpPr>
          <p:cNvPr id="84" name="PlaceHolder 3"/>
          <p:cNvSpPr>
            <a:spLocks noGrp="1"/>
          </p:cNvSpPr>
          <p:nvPr>
            <p:ph type="title"/>
          </p:nvPr>
        </p:nvSpPr>
        <p:spPr>
          <a:xfrm>
            <a:off x="456840" y="274320"/>
            <a:ext cx="7467480" cy="1143000"/>
          </a:xfrm>
          <a:prstGeom prst="rect">
            <a:avLst/>
          </a:prstGeom>
        </p:spPr>
        <p:txBody>
          <a:bodyPr lIns="45720" rIns="45720" tIns="46800" bIns="46800" anchor="ctr"/>
          <a:p>
            <a:r>
              <a:rPr lang="mk-MK" sz="4600">
                <a:latin typeface="Franklin Gothic Book"/>
              </a:rPr>
              <a:t>Click to edit the title text format</a:t>
            </a:r>
            <a:endParaRPr/>
          </a:p>
        </p:txBody>
      </p:sp>
      <p:sp>
        <p:nvSpPr>
          <p:cNvPr id="85" name="PlaceHolder 4"/>
          <p:cNvSpPr>
            <a:spLocks noGrp="1"/>
          </p:cNvSpPr>
          <p:nvPr>
            <p:ph type="body"/>
          </p:nvPr>
        </p:nvSpPr>
        <p:spPr>
          <a:xfrm>
            <a:off x="456840" y="1600200"/>
            <a:ext cx="7467480" cy="4525920"/>
          </a:xfrm>
          <a:prstGeom prst="rect">
            <a:avLst/>
          </a:prstGeom>
        </p:spPr>
        <p:txBody>
          <a:bodyPr lIns="90000" rIns="90000" tIns="46800" bIns="46800"/>
          <a:p>
            <a:pPr>
              <a:buSzPct val="80000"/>
              <a:buFont typeface="Wingdings 2" charset="2"/>
              <a:buChar char=""/>
            </a:pPr>
            <a:r>
              <a:rPr lang="mk-MK" sz="3000">
                <a:latin typeface="Arial"/>
              </a:rPr>
              <a:t>Click to edit the outline text format</a:t>
            </a:r>
            <a:endParaRPr/>
          </a:p>
          <a:p>
            <a:pPr lvl="1">
              <a:buSzPct val="90000"/>
              <a:buFont typeface="Wingdings 2" charset="2"/>
              <a:buChar char=""/>
            </a:pPr>
            <a:r>
              <a:rPr lang="mk-MK" sz="2600">
                <a:latin typeface="Arial"/>
              </a:rPr>
              <a:t>Second Outline Level</a:t>
            </a:r>
            <a:endParaRPr/>
          </a:p>
          <a:p>
            <a:pPr lvl="2">
              <a:buSzPct val="85000"/>
              <a:buFont typeface="Arial"/>
              <a:buChar char="○"/>
            </a:pPr>
            <a:r>
              <a:rPr lang="mk-MK" sz="2400">
                <a:latin typeface="Arial"/>
              </a:rPr>
              <a:t>Third Outline Level</a:t>
            </a:r>
            <a:endParaRPr/>
          </a:p>
          <a:p>
            <a:pPr lvl="3">
              <a:buSzPct val="90000"/>
              <a:buFont typeface="Wingdings 2" charset="2"/>
              <a:buChar char=""/>
            </a:pPr>
            <a:r>
              <a:rPr lang="mk-MK" sz="2000">
                <a:latin typeface="Arial"/>
              </a:rPr>
              <a:t>Fourth Outline Level</a:t>
            </a:r>
            <a:endParaRPr/>
          </a:p>
          <a:p>
            <a:pPr lvl="4">
              <a:buFont typeface="Arial"/>
              <a:buChar char="-"/>
            </a:pPr>
            <a:r>
              <a:rPr lang="mk-MK" sz="2000">
                <a:latin typeface="Arial"/>
              </a:rPr>
              <a:t>Fifth Outline Level</a:t>
            </a:r>
            <a:endParaRPr/>
          </a:p>
          <a:p>
            <a:pPr lvl="5">
              <a:buFont typeface="Arial"/>
              <a:buChar char="-"/>
            </a:pPr>
            <a:r>
              <a:rPr lang="mk-MK" sz="2000">
                <a:latin typeface="Arial"/>
              </a:rPr>
              <a:t>Sixth Outline Level</a:t>
            </a:r>
            <a:endParaRPr/>
          </a:p>
          <a:p>
            <a:pPr lvl="6">
              <a:buFont typeface="Arial"/>
              <a:buChar char="-"/>
            </a:pPr>
            <a:r>
              <a:rPr lang="mk-MK" sz="2000">
                <a:latin typeface="Arial"/>
              </a:rPr>
              <a:t>Seventh Outline Level</a:t>
            </a:r>
            <a:endParaRPr/>
          </a:p>
        </p:txBody>
      </p:sp>
      <p:sp>
        <p:nvSpPr>
          <p:cNvPr id="86" name="PlaceHolder 5"/>
          <p:cNvSpPr>
            <a:spLocks noGrp="1"/>
          </p:cNvSpPr>
          <p:nvPr>
            <p:ph type="dt"/>
          </p:nvPr>
        </p:nvSpPr>
        <p:spPr>
          <a:xfrm>
            <a:off x="456840" y="6420960"/>
            <a:ext cx="2133720" cy="365400"/>
          </a:xfrm>
          <a:prstGeom prst="rect">
            <a:avLst/>
          </a:prstGeom>
        </p:spPr>
        <p:txBody>
          <a:bodyPr lIns="0" rIns="0" tIns="0" bIns="0" anchor="b"/>
          <a:p>
            <a:pPr/>
            <a:r>
              <a:rPr lang="en-US" sz="1000">
                <a:solidFill>
                  <a:srgbClr val="bcb372"/>
                </a:solidFill>
                <a:latin typeface="Times New Roman"/>
              </a:rPr>
              <a:t>&lt;date/time&gt;</a:t>
            </a:r>
            <a:endParaRPr/>
          </a:p>
        </p:txBody>
      </p:sp>
      <p:sp>
        <p:nvSpPr>
          <p:cNvPr id="87" name="PlaceHolder 6"/>
          <p:cNvSpPr>
            <a:spLocks noGrp="1"/>
          </p:cNvSpPr>
          <p:nvPr>
            <p:ph type="ftr"/>
          </p:nvPr>
        </p:nvSpPr>
        <p:spPr>
          <a:xfrm>
            <a:off x="3124080" y="6420960"/>
            <a:ext cx="2895840" cy="365400"/>
          </a:xfrm>
          <a:prstGeom prst="rect">
            <a:avLst/>
          </a:prstGeom>
        </p:spPr>
        <p:txBody>
          <a:bodyPr lIns="0" rIns="0" tIns="0" bIns="0" anchor="b"/>
          <a:p>
            <a:pPr algn="ctr"/>
            <a:endParaRPr/>
          </a:p>
        </p:txBody>
      </p:sp>
      <p:sp>
        <p:nvSpPr>
          <p:cNvPr id="88" name="PlaceHolder 7"/>
          <p:cNvSpPr>
            <a:spLocks noGrp="1"/>
          </p:cNvSpPr>
          <p:nvPr>
            <p:ph type="sldNum"/>
          </p:nvPr>
        </p:nvSpPr>
        <p:spPr>
          <a:xfrm>
            <a:off x="8152920" y="6420960"/>
            <a:ext cx="762120" cy="365400"/>
          </a:xfrm>
          <a:prstGeom prst="rect">
            <a:avLst/>
          </a:prstGeom>
        </p:spPr>
        <p:txBody>
          <a:bodyPr lIns="0" rIns="0" tIns="0" bIns="0" anchor="b"/>
          <a:p>
            <a:pPr algn="r"/>
            <a:fld id="{FCB40CBC-9C15-44CA-A4AC-96C63140553C}" type="slidenum">
              <a:rPr lang="en-US" sz="1000">
                <a:solidFill>
                  <a:srgbClr val="bcb372"/>
                </a:solidFill>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575f6d"/>
        </a:solidFill>
      </p:bgPr>
    </p:bg>
    <p:spTree>
      <p:nvGrpSpPr>
        <p:cNvPr id="1" name=""/>
        <p:cNvGrpSpPr/>
        <p:nvPr/>
      </p:nvGrpSpPr>
      <p:grpSpPr>
        <a:xfrm>
          <a:off x="0" y="0"/>
          <a:ext cx="0" cy="0"/>
          <a:chOff x="0" y="0"/>
          <a:chExt cx="0" cy="0"/>
        </a:xfrm>
      </p:grpSpPr>
      <p:sp>
        <p:nvSpPr>
          <p:cNvPr id="123" name="PlaceHolder 1"/>
          <p:cNvSpPr>
            <a:spLocks noGrp="1"/>
          </p:cNvSpPr>
          <p:nvPr>
            <p:ph type="title"/>
          </p:nvPr>
        </p:nvSpPr>
        <p:spPr>
          <a:xfrm>
            <a:off x="456840" y="274320"/>
            <a:ext cx="7467480" cy="1143000"/>
          </a:xfrm>
          <a:prstGeom prst="rect">
            <a:avLst/>
          </a:prstGeom>
        </p:spPr>
        <p:txBody>
          <a:bodyPr lIns="45720" rIns="45720" tIns="46800" bIns="46800" anchor="ctr"/>
          <a:p>
            <a:r>
              <a:rPr lang="mk-MK" sz="4600">
                <a:latin typeface="Franklin Gothic Book"/>
              </a:rPr>
              <a:t>Click to edit the title text format</a:t>
            </a:r>
            <a:endParaRPr/>
          </a:p>
        </p:txBody>
      </p:sp>
      <p:sp>
        <p:nvSpPr>
          <p:cNvPr id="124" name="PlaceHolder 2"/>
          <p:cNvSpPr>
            <a:spLocks noGrp="1"/>
          </p:cNvSpPr>
          <p:nvPr>
            <p:ph type="body"/>
          </p:nvPr>
        </p:nvSpPr>
        <p:spPr>
          <a:xfrm>
            <a:off x="456840" y="1600200"/>
            <a:ext cx="7467480" cy="4525920"/>
          </a:xfrm>
          <a:prstGeom prst="rect">
            <a:avLst/>
          </a:prstGeom>
        </p:spPr>
        <p:txBody>
          <a:bodyPr lIns="90000" rIns="90000" tIns="46800" bIns="46800"/>
          <a:p>
            <a:pPr>
              <a:buSzPct val="80000"/>
              <a:buFont typeface="Wingdings 2" charset="2"/>
              <a:buChar char=""/>
            </a:pPr>
            <a:r>
              <a:rPr lang="mk-MK" sz="3000">
                <a:latin typeface="Arial"/>
              </a:rPr>
              <a:t>Click to edit the outline text format</a:t>
            </a:r>
            <a:endParaRPr/>
          </a:p>
          <a:p>
            <a:pPr lvl="1">
              <a:buSzPct val="90000"/>
              <a:buFont typeface="Wingdings 2" charset="2"/>
              <a:buChar char=""/>
            </a:pPr>
            <a:r>
              <a:rPr lang="mk-MK" sz="2600">
                <a:latin typeface="Arial"/>
              </a:rPr>
              <a:t>Second Outline Level</a:t>
            </a:r>
            <a:endParaRPr/>
          </a:p>
          <a:p>
            <a:pPr lvl="2">
              <a:buSzPct val="85000"/>
              <a:buFont typeface="Arial"/>
              <a:buChar char="○"/>
            </a:pPr>
            <a:r>
              <a:rPr lang="mk-MK" sz="2400">
                <a:latin typeface="Arial"/>
              </a:rPr>
              <a:t>Third Outline Level</a:t>
            </a:r>
            <a:endParaRPr/>
          </a:p>
          <a:p>
            <a:pPr lvl="3">
              <a:buSzPct val="90000"/>
              <a:buFont typeface="Wingdings 2" charset="2"/>
              <a:buChar char=""/>
            </a:pPr>
            <a:r>
              <a:rPr lang="mk-MK" sz="2000">
                <a:latin typeface="Arial"/>
              </a:rPr>
              <a:t>Fourth Outline Level</a:t>
            </a:r>
            <a:endParaRPr/>
          </a:p>
          <a:p>
            <a:pPr lvl="4">
              <a:buFont typeface="Arial"/>
              <a:buChar char="-"/>
            </a:pPr>
            <a:r>
              <a:rPr lang="mk-MK" sz="2000">
                <a:latin typeface="Arial"/>
              </a:rPr>
              <a:t>Fifth Outline Level</a:t>
            </a:r>
            <a:endParaRPr/>
          </a:p>
          <a:p>
            <a:pPr lvl="5">
              <a:buFont typeface="Arial"/>
              <a:buChar char="-"/>
            </a:pPr>
            <a:r>
              <a:rPr lang="mk-MK" sz="2000">
                <a:latin typeface="Arial"/>
              </a:rPr>
              <a:t>Sixth Outline Level</a:t>
            </a:r>
            <a:endParaRPr/>
          </a:p>
          <a:p>
            <a:pPr lvl="6">
              <a:buFont typeface="Arial"/>
              <a:buChar char="-"/>
            </a:pPr>
            <a:r>
              <a:rPr lang="mk-MK" sz="2000">
                <a:latin typeface="Arial"/>
              </a:rPr>
              <a:t>Seventh Outline Level</a:t>
            </a:r>
            <a:endParaRPr/>
          </a:p>
        </p:txBody>
      </p:sp>
      <p:sp>
        <p:nvSpPr>
          <p:cNvPr id="125" name="PlaceHolder 3"/>
          <p:cNvSpPr>
            <a:spLocks noGrp="1"/>
          </p:cNvSpPr>
          <p:nvPr>
            <p:ph type="dt"/>
          </p:nvPr>
        </p:nvSpPr>
        <p:spPr>
          <a:xfrm>
            <a:off x="456840" y="6420960"/>
            <a:ext cx="2133720" cy="365400"/>
          </a:xfrm>
          <a:prstGeom prst="rect">
            <a:avLst/>
          </a:prstGeom>
        </p:spPr>
        <p:txBody>
          <a:bodyPr lIns="0" rIns="0" tIns="0" bIns="0" anchor="b"/>
          <a:p>
            <a:pPr/>
            <a:r>
              <a:rPr lang="en-US" sz="1000">
                <a:solidFill>
                  <a:srgbClr val="bcb372"/>
                </a:solidFill>
                <a:latin typeface="Times New Roman"/>
              </a:rPr>
              <a:t>&lt;date/time&gt;</a:t>
            </a:r>
            <a:endParaRPr/>
          </a:p>
        </p:txBody>
      </p:sp>
      <p:sp>
        <p:nvSpPr>
          <p:cNvPr id="126" name="PlaceHolder 4"/>
          <p:cNvSpPr>
            <a:spLocks noGrp="1"/>
          </p:cNvSpPr>
          <p:nvPr>
            <p:ph type="ftr"/>
          </p:nvPr>
        </p:nvSpPr>
        <p:spPr>
          <a:xfrm>
            <a:off x="3124080" y="6420960"/>
            <a:ext cx="2895840" cy="365400"/>
          </a:xfrm>
          <a:prstGeom prst="rect">
            <a:avLst/>
          </a:prstGeom>
        </p:spPr>
        <p:txBody>
          <a:bodyPr lIns="0" rIns="0" tIns="0" bIns="0" anchor="b"/>
          <a:p>
            <a:pPr algn="ctr"/>
            <a:endParaRPr/>
          </a:p>
        </p:txBody>
      </p:sp>
      <p:sp>
        <p:nvSpPr>
          <p:cNvPr id="127" name="PlaceHolder 5"/>
          <p:cNvSpPr>
            <a:spLocks noGrp="1"/>
          </p:cNvSpPr>
          <p:nvPr>
            <p:ph type="sldNum"/>
          </p:nvPr>
        </p:nvSpPr>
        <p:spPr>
          <a:xfrm>
            <a:off x="8152920" y="6420960"/>
            <a:ext cx="762120" cy="365400"/>
          </a:xfrm>
          <a:prstGeom prst="rect">
            <a:avLst/>
          </a:prstGeom>
        </p:spPr>
        <p:txBody>
          <a:bodyPr lIns="0" rIns="0" tIns="0" bIns="0" anchor="b"/>
          <a:p>
            <a:pPr algn="r"/>
            <a:fld id="{65A7E949-ED4C-4125-B1A1-3599DEEF4AFE}" type="slidenum">
              <a:rPr lang="en-US" sz="1000">
                <a:solidFill>
                  <a:srgbClr val="bcb372"/>
                </a:solidFill>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p:cSld>
    <p:bg>
      <p:bgPr>
        <a:solidFill>
          <a:srgbClr val="575f6d"/>
        </a:solidFill>
      </p:bgPr>
    </p:bg>
    <p:spTree>
      <p:nvGrpSpPr>
        <p:cNvPr id="1" name=""/>
        <p:cNvGrpSpPr/>
        <p:nvPr/>
      </p:nvGrpSpPr>
      <p:grpSpPr>
        <a:xfrm>
          <a:off x="0" y="0"/>
          <a:ext cx="0" cy="0"/>
          <a:chOff x="0" y="0"/>
          <a:chExt cx="0" cy="0"/>
        </a:xfrm>
      </p:grpSpPr>
      <p:sp>
        <p:nvSpPr>
          <p:cNvPr id="162" name="CustomShape 1"/>
          <p:cNvSpPr/>
          <p:nvPr/>
        </p:nvSpPr>
        <p:spPr>
          <a:xfrm>
            <a:off x="0" y="4751280"/>
            <a:ext cx="9144000" cy="2113200"/>
          </a:xfrm>
          <a:prstGeom prst="pie">
            <a:avLst/>
          </a:prstGeom>
          <a:solidFill>
            <a:srgbClr val="7c7c7c">
              <a:alpha val="45000"/>
            </a:srgbClr>
          </a:solidFill>
          <a:ln>
            <a:noFill/>
          </a:ln>
        </p:spPr>
        <p:style>
          <a:lnRef idx="0"/>
          <a:fillRef idx="0"/>
          <a:effectRef idx="0"/>
          <a:fontRef idx="minor"/>
        </p:style>
      </p:sp>
      <p:sp>
        <p:nvSpPr>
          <p:cNvPr id="163" name="CustomShape 2"/>
          <p:cNvSpPr/>
          <p:nvPr/>
        </p:nvSpPr>
        <p:spPr>
          <a:xfrm>
            <a:off x="7315200" y="0"/>
            <a:ext cx="1828800" cy="6858000"/>
          </a:xfrm>
          <a:prstGeom prst="pie">
            <a:avLst/>
          </a:prstGeom>
          <a:solidFill>
            <a:srgbClr val="595959">
              <a:alpha val="40000"/>
            </a:srgbClr>
          </a:solidFill>
          <a:ln>
            <a:noFill/>
          </a:ln>
        </p:spPr>
        <p:style>
          <a:lnRef idx="0"/>
          <a:fillRef idx="0"/>
          <a:effectRef idx="0"/>
          <a:fontRef idx="minor"/>
        </p:style>
      </p:sp>
      <p:sp>
        <p:nvSpPr>
          <p:cNvPr id="164" name="PlaceHolder 3"/>
          <p:cNvSpPr>
            <a:spLocks noGrp="1"/>
          </p:cNvSpPr>
          <p:nvPr>
            <p:ph type="title"/>
          </p:nvPr>
        </p:nvSpPr>
        <p:spPr>
          <a:xfrm>
            <a:off x="456840" y="274320"/>
            <a:ext cx="7467480" cy="1143000"/>
          </a:xfrm>
          <a:prstGeom prst="rect">
            <a:avLst/>
          </a:prstGeom>
        </p:spPr>
        <p:txBody>
          <a:bodyPr lIns="45720" rIns="45720" tIns="46800" bIns="46800" anchor="ctr"/>
          <a:p>
            <a:r>
              <a:rPr lang="mk-MK" sz="4600">
                <a:latin typeface="Franklin Gothic Book"/>
              </a:rPr>
              <a:t>Click to edit the title text format</a:t>
            </a:r>
            <a:endParaRPr/>
          </a:p>
        </p:txBody>
      </p:sp>
      <p:sp>
        <p:nvSpPr>
          <p:cNvPr id="165" name="PlaceHolder 4"/>
          <p:cNvSpPr>
            <a:spLocks noGrp="1"/>
          </p:cNvSpPr>
          <p:nvPr>
            <p:ph type="body"/>
          </p:nvPr>
        </p:nvSpPr>
        <p:spPr>
          <a:xfrm>
            <a:off x="456840" y="1600200"/>
            <a:ext cx="7467480" cy="4525920"/>
          </a:xfrm>
          <a:prstGeom prst="rect">
            <a:avLst/>
          </a:prstGeom>
        </p:spPr>
        <p:txBody>
          <a:bodyPr lIns="90000" rIns="90000" tIns="46800" bIns="46800"/>
          <a:p>
            <a:pPr>
              <a:buSzPct val="80000"/>
              <a:buFont typeface="Wingdings 2" charset="2"/>
              <a:buChar char=""/>
            </a:pPr>
            <a:r>
              <a:rPr lang="mk-MK" sz="3000">
                <a:latin typeface="Arial"/>
              </a:rPr>
              <a:t>Click to edit the outline text format</a:t>
            </a:r>
            <a:endParaRPr/>
          </a:p>
          <a:p>
            <a:pPr lvl="1">
              <a:buSzPct val="90000"/>
              <a:buFont typeface="Wingdings 2" charset="2"/>
              <a:buChar char=""/>
            </a:pPr>
            <a:r>
              <a:rPr lang="mk-MK" sz="2600">
                <a:latin typeface="Arial"/>
              </a:rPr>
              <a:t>Second Outline Level</a:t>
            </a:r>
            <a:endParaRPr/>
          </a:p>
          <a:p>
            <a:pPr lvl="2">
              <a:buSzPct val="85000"/>
              <a:buFont typeface="Arial"/>
              <a:buChar char="○"/>
            </a:pPr>
            <a:r>
              <a:rPr lang="mk-MK" sz="2400">
                <a:latin typeface="Arial"/>
              </a:rPr>
              <a:t>Third Outline Level</a:t>
            </a:r>
            <a:endParaRPr/>
          </a:p>
          <a:p>
            <a:pPr lvl="3">
              <a:buSzPct val="90000"/>
              <a:buFont typeface="Wingdings 2" charset="2"/>
              <a:buChar char=""/>
            </a:pPr>
            <a:r>
              <a:rPr lang="mk-MK" sz="2000">
                <a:latin typeface="Arial"/>
              </a:rPr>
              <a:t>Fourth Outline Level</a:t>
            </a:r>
            <a:endParaRPr/>
          </a:p>
          <a:p>
            <a:pPr lvl="4">
              <a:buFont typeface="Arial"/>
              <a:buChar char="-"/>
            </a:pPr>
            <a:r>
              <a:rPr lang="mk-MK" sz="2000">
                <a:latin typeface="Arial"/>
              </a:rPr>
              <a:t>Fifth Outline Level</a:t>
            </a:r>
            <a:endParaRPr/>
          </a:p>
          <a:p>
            <a:pPr lvl="5">
              <a:buFont typeface="Arial"/>
              <a:buChar char="-"/>
            </a:pPr>
            <a:r>
              <a:rPr lang="mk-MK" sz="2000">
                <a:latin typeface="Arial"/>
              </a:rPr>
              <a:t>Sixth Outline Level</a:t>
            </a:r>
            <a:endParaRPr/>
          </a:p>
          <a:p>
            <a:pPr lvl="6">
              <a:buFont typeface="Arial"/>
              <a:buChar char="-"/>
            </a:pPr>
            <a:r>
              <a:rPr lang="mk-MK" sz="2000">
                <a:latin typeface="Arial"/>
              </a:rPr>
              <a:t>Seventh Outline Level</a:t>
            </a:r>
            <a:endParaRPr/>
          </a:p>
        </p:txBody>
      </p:sp>
      <p:sp>
        <p:nvSpPr>
          <p:cNvPr id="166" name="PlaceHolder 5"/>
          <p:cNvSpPr>
            <a:spLocks noGrp="1"/>
          </p:cNvSpPr>
          <p:nvPr>
            <p:ph type="dt"/>
          </p:nvPr>
        </p:nvSpPr>
        <p:spPr>
          <a:xfrm>
            <a:off x="456840" y="6420960"/>
            <a:ext cx="2133720" cy="365400"/>
          </a:xfrm>
          <a:prstGeom prst="rect">
            <a:avLst/>
          </a:prstGeom>
        </p:spPr>
        <p:txBody>
          <a:bodyPr lIns="0" rIns="0" tIns="0" bIns="0" anchor="b"/>
          <a:p>
            <a:pPr/>
            <a:r>
              <a:rPr lang="en-US" sz="1000">
                <a:solidFill>
                  <a:srgbClr val="bcb372"/>
                </a:solidFill>
                <a:latin typeface="Times New Roman"/>
              </a:rPr>
              <a:t>&lt;date/time&gt;</a:t>
            </a:r>
            <a:endParaRPr/>
          </a:p>
        </p:txBody>
      </p:sp>
      <p:sp>
        <p:nvSpPr>
          <p:cNvPr id="167" name="PlaceHolder 6"/>
          <p:cNvSpPr>
            <a:spLocks noGrp="1"/>
          </p:cNvSpPr>
          <p:nvPr>
            <p:ph type="ftr"/>
          </p:nvPr>
        </p:nvSpPr>
        <p:spPr>
          <a:xfrm>
            <a:off x="3124080" y="6420960"/>
            <a:ext cx="2895840" cy="365400"/>
          </a:xfrm>
          <a:prstGeom prst="rect">
            <a:avLst/>
          </a:prstGeom>
        </p:spPr>
        <p:txBody>
          <a:bodyPr lIns="0" rIns="0" tIns="0" bIns="0" anchor="b"/>
          <a:p>
            <a:pPr algn="ctr"/>
            <a:endParaRPr/>
          </a:p>
        </p:txBody>
      </p:sp>
      <p:sp>
        <p:nvSpPr>
          <p:cNvPr id="168" name="PlaceHolder 7"/>
          <p:cNvSpPr>
            <a:spLocks noGrp="1"/>
          </p:cNvSpPr>
          <p:nvPr>
            <p:ph type="sldNum"/>
          </p:nvPr>
        </p:nvSpPr>
        <p:spPr>
          <a:xfrm>
            <a:off x="8156160" y="6420960"/>
            <a:ext cx="762120" cy="365400"/>
          </a:xfrm>
          <a:prstGeom prst="rect">
            <a:avLst/>
          </a:prstGeom>
        </p:spPr>
        <p:txBody>
          <a:bodyPr lIns="0" rIns="0" tIns="0" bIns="0" anchor="b"/>
          <a:p>
            <a:pPr algn="r"/>
            <a:fld id="{97EC9D2D-1ABA-4C54-BCA5-1EA9C8C344BC}" type="slidenum">
              <a:rPr lang="en-US" sz="1000">
                <a:solidFill>
                  <a:srgbClr val="bcb372"/>
                </a:solidFill>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p:cSld>
    <p:bg>
      <p:bgPr>
        <a:solidFill>
          <a:srgbClr val="575f6d"/>
        </a:solidFill>
      </p:bgPr>
    </p:bg>
    <p:spTree>
      <p:nvGrpSpPr>
        <p:cNvPr id="1" name=""/>
        <p:cNvGrpSpPr/>
        <p:nvPr/>
      </p:nvGrpSpPr>
      <p:grpSpPr>
        <a:xfrm>
          <a:off x="0" y="0"/>
          <a:ext cx="0" cy="0"/>
          <a:chOff x="0" y="0"/>
          <a:chExt cx="0" cy="0"/>
        </a:xfrm>
      </p:grpSpPr>
      <p:sp>
        <p:nvSpPr>
          <p:cNvPr id="203" name="PlaceHolder 1"/>
          <p:cNvSpPr>
            <a:spLocks noGrp="1"/>
          </p:cNvSpPr>
          <p:nvPr>
            <p:ph type="title"/>
          </p:nvPr>
        </p:nvSpPr>
        <p:spPr>
          <a:xfrm>
            <a:off x="456840" y="274320"/>
            <a:ext cx="7467480" cy="1143000"/>
          </a:xfrm>
          <a:prstGeom prst="rect">
            <a:avLst/>
          </a:prstGeom>
        </p:spPr>
        <p:txBody>
          <a:bodyPr lIns="45720" rIns="45720" tIns="46800" bIns="46800" anchor="ctr"/>
          <a:p>
            <a:r>
              <a:rPr lang="mk-MK" sz="4600">
                <a:latin typeface="Franklin Gothic Book"/>
              </a:rPr>
              <a:t>Click to edit the title text format</a:t>
            </a:r>
            <a:endParaRPr/>
          </a:p>
        </p:txBody>
      </p:sp>
      <p:sp>
        <p:nvSpPr>
          <p:cNvPr id="204" name="PlaceHolder 2"/>
          <p:cNvSpPr>
            <a:spLocks noGrp="1"/>
          </p:cNvSpPr>
          <p:nvPr>
            <p:ph type="body"/>
          </p:nvPr>
        </p:nvSpPr>
        <p:spPr>
          <a:xfrm>
            <a:off x="456840" y="1600200"/>
            <a:ext cx="7467480" cy="4525920"/>
          </a:xfrm>
          <a:prstGeom prst="rect">
            <a:avLst/>
          </a:prstGeom>
        </p:spPr>
        <p:txBody>
          <a:bodyPr lIns="90000" rIns="90000" tIns="46800" bIns="46800"/>
          <a:p>
            <a:pPr>
              <a:buSzPct val="80000"/>
              <a:buFont typeface="Wingdings 2" charset="2"/>
              <a:buChar char=""/>
            </a:pPr>
            <a:r>
              <a:rPr lang="mk-MK" sz="3000">
                <a:latin typeface="Arial"/>
              </a:rPr>
              <a:t>Click to edit the outline text format</a:t>
            </a:r>
            <a:endParaRPr/>
          </a:p>
          <a:p>
            <a:pPr lvl="1">
              <a:buSzPct val="90000"/>
              <a:buFont typeface="Wingdings 2" charset="2"/>
              <a:buChar char=""/>
            </a:pPr>
            <a:r>
              <a:rPr lang="mk-MK" sz="2600">
                <a:latin typeface="Arial"/>
              </a:rPr>
              <a:t>Second Outline Level</a:t>
            </a:r>
            <a:endParaRPr/>
          </a:p>
          <a:p>
            <a:pPr lvl="2">
              <a:buSzPct val="85000"/>
              <a:buFont typeface="Arial"/>
              <a:buChar char="○"/>
            </a:pPr>
            <a:r>
              <a:rPr lang="mk-MK" sz="2400">
                <a:latin typeface="Arial"/>
              </a:rPr>
              <a:t>Third Outline Level</a:t>
            </a:r>
            <a:endParaRPr/>
          </a:p>
          <a:p>
            <a:pPr lvl="3">
              <a:buSzPct val="90000"/>
              <a:buFont typeface="Wingdings 2" charset="2"/>
              <a:buChar char=""/>
            </a:pPr>
            <a:r>
              <a:rPr lang="mk-MK" sz="2000">
                <a:latin typeface="Arial"/>
              </a:rPr>
              <a:t>Fourth Outline Level</a:t>
            </a:r>
            <a:endParaRPr/>
          </a:p>
          <a:p>
            <a:pPr lvl="4">
              <a:buFont typeface="Arial"/>
              <a:buChar char="-"/>
            </a:pPr>
            <a:r>
              <a:rPr lang="mk-MK" sz="2000">
                <a:latin typeface="Arial"/>
              </a:rPr>
              <a:t>Fifth Outline Level</a:t>
            </a:r>
            <a:endParaRPr/>
          </a:p>
          <a:p>
            <a:pPr lvl="5">
              <a:buFont typeface="Arial"/>
              <a:buChar char="-"/>
            </a:pPr>
            <a:r>
              <a:rPr lang="mk-MK" sz="2000">
                <a:latin typeface="Arial"/>
              </a:rPr>
              <a:t>Sixth Outline Level</a:t>
            </a:r>
            <a:endParaRPr/>
          </a:p>
          <a:p>
            <a:pPr lvl="6">
              <a:buFont typeface="Arial"/>
              <a:buChar char="-"/>
            </a:pPr>
            <a:r>
              <a:rPr lang="mk-MK" sz="2000">
                <a:latin typeface="Arial"/>
              </a:rPr>
              <a:t>Seventh Outline Level</a:t>
            </a:r>
            <a:endParaRPr/>
          </a:p>
        </p:txBody>
      </p:sp>
      <p:sp>
        <p:nvSpPr>
          <p:cNvPr id="205" name="PlaceHolder 3"/>
          <p:cNvSpPr>
            <a:spLocks noGrp="1"/>
          </p:cNvSpPr>
          <p:nvPr>
            <p:ph type="dt"/>
          </p:nvPr>
        </p:nvSpPr>
        <p:spPr>
          <a:xfrm>
            <a:off x="456840" y="6420960"/>
            <a:ext cx="2133720" cy="365400"/>
          </a:xfrm>
          <a:prstGeom prst="rect">
            <a:avLst/>
          </a:prstGeom>
        </p:spPr>
        <p:txBody>
          <a:bodyPr lIns="0" rIns="0" tIns="0" bIns="0" anchor="b"/>
          <a:p>
            <a:pPr/>
            <a:r>
              <a:rPr lang="en-US" sz="1000">
                <a:solidFill>
                  <a:srgbClr val="bcb372"/>
                </a:solidFill>
                <a:latin typeface="Times New Roman"/>
              </a:rPr>
              <a:t>&lt;date/time&gt;</a:t>
            </a:r>
            <a:endParaRPr/>
          </a:p>
        </p:txBody>
      </p:sp>
      <p:sp>
        <p:nvSpPr>
          <p:cNvPr id="206" name="PlaceHolder 4"/>
          <p:cNvSpPr>
            <a:spLocks noGrp="1"/>
          </p:cNvSpPr>
          <p:nvPr>
            <p:ph type="ftr"/>
          </p:nvPr>
        </p:nvSpPr>
        <p:spPr>
          <a:xfrm>
            <a:off x="3124080" y="6420960"/>
            <a:ext cx="2895840" cy="365400"/>
          </a:xfrm>
          <a:prstGeom prst="rect">
            <a:avLst/>
          </a:prstGeom>
        </p:spPr>
        <p:txBody>
          <a:bodyPr lIns="0" rIns="0" tIns="0" bIns="0" anchor="b"/>
          <a:p>
            <a:pPr algn="ctr"/>
            <a:endParaRPr/>
          </a:p>
        </p:txBody>
      </p:sp>
      <p:sp>
        <p:nvSpPr>
          <p:cNvPr id="207" name="PlaceHolder 5"/>
          <p:cNvSpPr>
            <a:spLocks noGrp="1"/>
          </p:cNvSpPr>
          <p:nvPr>
            <p:ph type="sldNum"/>
          </p:nvPr>
        </p:nvSpPr>
        <p:spPr>
          <a:xfrm>
            <a:off x="8152920" y="6420960"/>
            <a:ext cx="762120" cy="365400"/>
          </a:xfrm>
          <a:prstGeom prst="rect">
            <a:avLst/>
          </a:prstGeom>
        </p:spPr>
        <p:txBody>
          <a:bodyPr lIns="0" rIns="0" tIns="0" bIns="0" anchor="b"/>
          <a:p>
            <a:pPr algn="r"/>
            <a:fld id="{5100C025-4302-45B7-9616-4BA42A54EC4A}" type="slidenum">
              <a:rPr lang="en-US" sz="1000">
                <a:solidFill>
                  <a:srgbClr val="bcb372"/>
                </a:solidFill>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image" Target="../media/image15.png"/><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7" Type="http://schemas.openxmlformats.org/officeDocument/2006/relationships/image" Target="../media/image20.png"/><Relationship Id="rId8" Type="http://schemas.openxmlformats.org/officeDocument/2006/relationships/image" Target="../media/image21.png"/><Relationship Id="rId9"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242" name="Title 1" descr=""/>
          <p:cNvPicPr/>
          <p:nvPr/>
        </p:nvPicPr>
        <p:blipFill>
          <a:blip r:embed="rId1"/>
          <a:stretch/>
        </p:blipFill>
        <p:spPr>
          <a:xfrm>
            <a:off x="244440" y="2571840"/>
            <a:ext cx="8386920" cy="1944720"/>
          </a:xfrm>
          <a:prstGeom prst="rect">
            <a:avLst/>
          </a:prstGeom>
          <a:ln>
            <a:noFill/>
          </a:ln>
        </p:spPr>
      </p:pic>
      <p:sp>
        <p:nvSpPr>
          <p:cNvPr id="243" name="TextShape 1"/>
          <p:cNvSpPr txBox="1"/>
          <p:nvPr/>
        </p:nvSpPr>
        <p:spPr>
          <a:xfrm>
            <a:off x="433080" y="1544760"/>
            <a:ext cx="7853400" cy="3241440"/>
          </a:xfrm>
          <a:prstGeom prst="rect">
            <a:avLst/>
          </a:prstGeom>
          <a:noFill/>
          <a:ln>
            <a:noFill/>
          </a:ln>
        </p:spPr>
        <p:txBody>
          <a:bodyPr rIns="45720" tIns="0" bIns="0" anchor="b"/>
          <a:p>
            <a:pPr algn="r"/>
            <a:r>
              <a:rPr lang="mk-MK" sz="2000">
                <a:latin typeface="Arial"/>
              </a:rPr>
              <a:t>Професор Тасевска Сузана</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1" name="TextShape 1"/>
          <p:cNvSpPr txBox="1"/>
          <p:nvPr/>
        </p:nvSpPr>
        <p:spPr>
          <a:xfrm>
            <a:off x="456840" y="274320"/>
            <a:ext cx="7467480" cy="561960"/>
          </a:xfrm>
          <a:prstGeom prst="rect">
            <a:avLst/>
          </a:prstGeom>
          <a:noFill/>
          <a:ln>
            <a:noFill/>
          </a:ln>
        </p:spPr>
        <p:txBody>
          <a:bodyPr lIns="45720" rIns="45720" anchor="ctr"/>
          <a:p>
            <a:pPr/>
            <a:r>
              <a:rPr lang="mk-MK" sz="2800">
                <a:latin typeface="Franklin Gothic Book"/>
              </a:rPr>
              <a:t>Оксиди</a:t>
            </a:r>
            <a:endParaRPr/>
          </a:p>
        </p:txBody>
      </p:sp>
      <p:sp>
        <p:nvSpPr>
          <p:cNvPr id="292" name="TextShape 2"/>
          <p:cNvSpPr txBox="1"/>
          <p:nvPr/>
        </p:nvSpPr>
        <p:spPr>
          <a:xfrm>
            <a:off x="456840" y="765000"/>
            <a:ext cx="7467480" cy="5361120"/>
          </a:xfrm>
          <a:prstGeom prst="rect">
            <a:avLst/>
          </a:prstGeom>
          <a:noFill/>
          <a:ln>
            <a:noFill/>
          </a:ln>
        </p:spPr>
        <p:txBody>
          <a:bodyPr/>
          <a:p>
            <a:pPr>
              <a:buSzPct val="80000"/>
              <a:buFont typeface="Arial"/>
              <a:buAutoNum type="arabicPeriod"/>
            </a:pPr>
            <a:r>
              <a:rPr lang="mk-MK" sz="2000">
                <a:latin typeface="Arial"/>
              </a:rPr>
              <a:t>Добивање на оксиди</a:t>
            </a:r>
            <a:endParaRPr/>
          </a:p>
          <a:p>
            <a:pPr/>
            <a:r>
              <a:rPr lang="mk-MK" sz="2000">
                <a:latin typeface="Arial"/>
              </a:rPr>
              <a:t>	</a:t>
            </a:r>
            <a:r>
              <a:rPr lang="mk-MK" sz="2000">
                <a:latin typeface="Arial"/>
              </a:rPr>
              <a:t>	</a:t>
            </a:r>
            <a:r>
              <a:rPr lang="mk-MK" sz="2000">
                <a:latin typeface="Arial"/>
              </a:rPr>
              <a:t>Оксидите воглавно можат да се добијат на два </a:t>
            </a:r>
            <a:r>
              <a:rPr lang="mk-MK" sz="2000">
                <a:latin typeface="Arial"/>
              </a:rPr>
              <a:t>	</a:t>
            </a:r>
            <a:r>
              <a:rPr lang="mk-MK" sz="2000">
                <a:latin typeface="Arial"/>
              </a:rPr>
              <a:t>начини</a:t>
            </a:r>
            <a:endParaRPr/>
          </a:p>
          <a:p>
            <a:pPr/>
            <a:r>
              <a:rPr lang="mk-MK" sz="2000">
                <a:latin typeface="Arial"/>
              </a:rPr>
              <a:t>	</a:t>
            </a:r>
            <a:endParaRPr/>
          </a:p>
          <a:p>
            <a:pPr>
              <a:buSzPct val="80000"/>
              <a:buFont typeface="Arial"/>
              <a:buAutoNum type="alphaLcPeriod"/>
            </a:pPr>
            <a:r>
              <a:rPr lang="mk-MK" sz="2000">
                <a:latin typeface="Arial"/>
              </a:rPr>
              <a:t>	</a:t>
            </a:r>
            <a:r>
              <a:rPr lang="mk-MK" sz="2000">
                <a:solidFill>
                  <a:srgbClr val="ffff00"/>
                </a:solidFill>
                <a:latin typeface="Arial"/>
              </a:rPr>
              <a:t>Со директно сврзување на елементарната супстанца </a:t>
            </a:r>
            <a:r>
              <a:rPr lang="mk-MK" sz="2000">
                <a:solidFill>
                  <a:srgbClr val="ffff00"/>
                </a:solidFill>
                <a:latin typeface="Arial"/>
              </a:rPr>
              <a:t>	</a:t>
            </a:r>
            <a:r>
              <a:rPr lang="mk-MK" sz="2000">
                <a:solidFill>
                  <a:srgbClr val="ffff00"/>
                </a:solidFill>
                <a:latin typeface="Arial"/>
              </a:rPr>
              <a:t>со кислородот</a:t>
            </a:r>
            <a:endParaRPr/>
          </a:p>
          <a:p>
            <a:pPr/>
            <a:endParaRPr/>
          </a:p>
          <a:p>
            <a:pPr/>
            <a:r>
              <a:rPr i="1" lang="mk-MK" sz="2000">
                <a:latin typeface="Arial"/>
              </a:rPr>
              <a:t>Примери:</a:t>
            </a:r>
            <a:r>
              <a:rPr i="1" lang="mk-MK" sz="2000">
                <a:latin typeface="Arial"/>
              </a:rPr>
              <a:t>	</a:t>
            </a:r>
            <a:r>
              <a:rPr lang="en-US" sz="2000">
                <a:latin typeface="Arial"/>
              </a:rPr>
              <a:t>2Mg  +  O</a:t>
            </a:r>
            <a:r>
              <a:rPr lang="en-US" sz="2000" baseline="-30000">
                <a:latin typeface="Arial"/>
              </a:rPr>
              <a:t>2</a:t>
            </a:r>
            <a:r>
              <a:rPr lang="en-US" sz="2000">
                <a:latin typeface="Arial"/>
              </a:rPr>
              <a:t>  =  2MgO</a:t>
            </a:r>
            <a:endParaRPr/>
          </a:p>
          <a:p>
            <a:pPr/>
            <a:r>
              <a:rPr lang="en-US" sz="2000">
                <a:latin typeface="Arial"/>
              </a:rPr>
              <a:t>	</a:t>
            </a:r>
            <a:r>
              <a:rPr lang="en-US" sz="2000">
                <a:latin typeface="Arial"/>
              </a:rPr>
              <a:t>	</a:t>
            </a:r>
            <a:r>
              <a:rPr lang="en-US" sz="2000">
                <a:latin typeface="Arial"/>
              </a:rPr>
              <a:t>	</a:t>
            </a:r>
            <a:r>
              <a:rPr lang="en-US" sz="2000">
                <a:latin typeface="Arial"/>
              </a:rPr>
              <a:t>    </a:t>
            </a:r>
            <a:r>
              <a:rPr lang="en-US" sz="2000">
                <a:latin typeface="Arial"/>
              </a:rPr>
              <a:t>S   +  O</a:t>
            </a:r>
            <a:r>
              <a:rPr lang="en-US" sz="2000" baseline="-30000">
                <a:latin typeface="Arial"/>
              </a:rPr>
              <a:t>2</a:t>
            </a:r>
            <a:r>
              <a:rPr lang="en-US" sz="2000">
                <a:latin typeface="Arial"/>
              </a:rPr>
              <a:t>  =  SO</a:t>
            </a:r>
            <a:r>
              <a:rPr lang="en-US" sz="2000" baseline="-30000">
                <a:latin typeface="Arial"/>
              </a:rPr>
              <a:t>2 </a:t>
            </a:r>
            <a:r>
              <a:rPr lang="en-US" sz="2000">
                <a:latin typeface="Arial"/>
              </a:rPr>
              <a:t>   </a:t>
            </a:r>
            <a:endParaRPr/>
          </a:p>
          <a:p>
            <a:pPr/>
            <a:endParaRPr/>
          </a:p>
          <a:p>
            <a:pPr>
              <a:buSzPct val="80000"/>
              <a:buFont typeface="Arial"/>
              <a:buAutoNum type="alphaLcPeriod"/>
            </a:pPr>
            <a:r>
              <a:rPr lang="en-US" sz="2000">
                <a:solidFill>
                  <a:srgbClr val="ffff00"/>
                </a:solidFill>
                <a:latin typeface="Arial"/>
              </a:rPr>
              <a:t>         </a:t>
            </a:r>
            <a:r>
              <a:rPr lang="mk-MK" sz="2000">
                <a:solidFill>
                  <a:srgbClr val="ffff00"/>
                </a:solidFill>
                <a:latin typeface="Arial"/>
              </a:rPr>
              <a:t>Со разложување на сложени соединенија или соли </a:t>
            </a:r>
            <a:endParaRPr/>
          </a:p>
          <a:p>
            <a:pPr/>
            <a:endParaRPr/>
          </a:p>
          <a:p>
            <a:pPr/>
            <a:r>
              <a:rPr i="1" lang="mk-MK" sz="2000">
                <a:latin typeface="Arial"/>
              </a:rPr>
              <a:t>Примери:</a:t>
            </a:r>
            <a:r>
              <a:rPr i="1" lang="mk-MK" sz="2000">
                <a:latin typeface="Arial"/>
              </a:rPr>
              <a:t>	</a:t>
            </a:r>
            <a:r>
              <a:rPr lang="en-US" sz="2000">
                <a:latin typeface="Arial"/>
              </a:rPr>
              <a:t>  CaCO</a:t>
            </a:r>
            <a:r>
              <a:rPr lang="en-US" sz="2000" baseline="-30000">
                <a:latin typeface="Arial"/>
              </a:rPr>
              <a:t>3</a:t>
            </a:r>
            <a:r>
              <a:rPr lang="en-US" sz="2000">
                <a:latin typeface="Arial"/>
              </a:rPr>
              <a:t>  =  CO</a:t>
            </a:r>
            <a:r>
              <a:rPr lang="en-US" sz="2000" baseline="-30000">
                <a:latin typeface="Arial"/>
              </a:rPr>
              <a:t>2</a:t>
            </a:r>
            <a:r>
              <a:rPr lang="en-US" sz="2000">
                <a:latin typeface="Arial"/>
              </a:rPr>
              <a:t>  +  CaO  </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4" name="TextShape 1"/>
          <p:cNvSpPr txBox="1"/>
          <p:nvPr/>
        </p:nvSpPr>
        <p:spPr>
          <a:xfrm>
            <a:off x="456840" y="274320"/>
            <a:ext cx="7467480" cy="561960"/>
          </a:xfrm>
          <a:prstGeom prst="rect">
            <a:avLst/>
          </a:prstGeom>
          <a:noFill/>
          <a:ln>
            <a:noFill/>
          </a:ln>
        </p:spPr>
        <p:txBody>
          <a:bodyPr lIns="45720" rIns="45720" anchor="ctr"/>
          <a:p>
            <a:pPr/>
            <a:r>
              <a:rPr b="1" lang="mk-MK" sz="2800">
                <a:latin typeface="Franklin Gothic Book"/>
              </a:rPr>
              <a:t>Класификација на хемиските соединенија</a:t>
            </a:r>
            <a:endParaRPr/>
          </a:p>
        </p:txBody>
      </p:sp>
      <p:sp>
        <p:nvSpPr>
          <p:cNvPr id="245" name="TextShape 2"/>
          <p:cNvSpPr txBox="1"/>
          <p:nvPr/>
        </p:nvSpPr>
        <p:spPr>
          <a:xfrm>
            <a:off x="456840" y="765000"/>
            <a:ext cx="7467480" cy="5361120"/>
          </a:xfrm>
          <a:prstGeom prst="rect">
            <a:avLst/>
          </a:prstGeom>
          <a:noFill/>
          <a:ln>
            <a:noFill/>
          </a:ln>
        </p:spPr>
        <p:txBody>
          <a:bodyPr/>
          <a:p>
            <a:pPr>
              <a:lnSpc>
                <a:spcPct val="100000"/>
              </a:lnSpc>
            </a:pPr>
            <a:r>
              <a:rPr lang="en-US" sz="2000">
                <a:solidFill>
                  <a:srgbClr val="1ef861"/>
                </a:solidFill>
                <a:latin typeface="Wingdings"/>
                <a:ea typeface="Wingdings"/>
              </a:rPr>
              <a:t></a:t>
            </a:r>
            <a:endParaRPr/>
          </a:p>
        </p:txBody>
      </p:sp>
      <p:pic>
        <p:nvPicPr>
          <p:cNvPr id="246" name="Rectangle 3" descr=""/>
          <p:cNvPicPr/>
          <p:nvPr/>
        </p:nvPicPr>
        <p:blipFill>
          <a:blip r:embed="rId1"/>
          <a:stretch/>
        </p:blipFill>
        <p:spPr>
          <a:xfrm>
            <a:off x="2462040" y="890640"/>
            <a:ext cx="2792520" cy="676080"/>
          </a:xfrm>
          <a:prstGeom prst="rect">
            <a:avLst/>
          </a:prstGeom>
          <a:ln>
            <a:noFill/>
          </a:ln>
        </p:spPr>
      </p:pic>
      <p:sp>
        <p:nvSpPr>
          <p:cNvPr id="247" name="Line 3"/>
          <p:cNvSpPr/>
          <p:nvPr/>
        </p:nvSpPr>
        <p:spPr>
          <a:xfrm>
            <a:off x="3851280" y="1557360"/>
            <a:ext cx="0" cy="287280"/>
          </a:xfrm>
          <a:prstGeom prst="line">
            <a:avLst/>
          </a:prstGeom>
          <a:ln w="9360">
            <a:solidFill>
              <a:srgbClr val="ffff00"/>
            </a:solidFill>
            <a:miter/>
          </a:ln>
        </p:spPr>
      </p:sp>
      <p:sp>
        <p:nvSpPr>
          <p:cNvPr id="248" name="Line 4"/>
          <p:cNvSpPr/>
          <p:nvPr/>
        </p:nvSpPr>
        <p:spPr>
          <a:xfrm>
            <a:off x="1403280" y="1844640"/>
            <a:ext cx="4753080" cy="0"/>
          </a:xfrm>
          <a:prstGeom prst="line">
            <a:avLst/>
          </a:prstGeom>
          <a:ln w="9360">
            <a:solidFill>
              <a:srgbClr val="ffff00"/>
            </a:solidFill>
            <a:miter/>
          </a:ln>
        </p:spPr>
      </p:sp>
      <p:sp>
        <p:nvSpPr>
          <p:cNvPr id="249" name="Line 5"/>
          <p:cNvSpPr/>
          <p:nvPr/>
        </p:nvSpPr>
        <p:spPr>
          <a:xfrm>
            <a:off x="1403280" y="1844640"/>
            <a:ext cx="0" cy="289080"/>
          </a:xfrm>
          <a:prstGeom prst="line">
            <a:avLst/>
          </a:prstGeom>
          <a:ln w="9360">
            <a:solidFill>
              <a:srgbClr val="ff4800"/>
            </a:solidFill>
            <a:miter/>
          </a:ln>
        </p:spPr>
      </p:sp>
      <p:cxnSp>
        <p:nvCxnSpPr>
          <p:cNvPr id="250" name="Line 6"/>
          <p:cNvCxnSpPr/>
          <p:nvPr/>
        </p:nvCxnSpPr>
        <p:spPr>
          <a:xfrm flipH="1">
            <a:off x="1402560" y="1846440"/>
            <a:ext cx="2520" cy="288000"/>
          </a:xfrm>
          <a:prstGeom prst="straightConnector1">
            <a:avLst/>
          </a:prstGeom>
          <a:ln w="9360">
            <a:solidFill>
              <a:srgbClr val="ffff00"/>
            </a:solidFill>
            <a:miter/>
            <a:tailEnd len="med" type="arrow" w="med"/>
          </a:ln>
        </p:spPr>
      </p:cxnSp>
      <p:cxnSp>
        <p:nvCxnSpPr>
          <p:cNvPr id="251" name="Line 7"/>
          <p:cNvCxnSpPr/>
          <p:nvPr/>
        </p:nvCxnSpPr>
        <p:spPr>
          <a:xfrm flipH="1">
            <a:off x="6155640" y="1846440"/>
            <a:ext cx="1080" cy="288000"/>
          </a:xfrm>
          <a:prstGeom prst="straightConnector1">
            <a:avLst/>
          </a:prstGeom>
          <a:ln w="9360">
            <a:solidFill>
              <a:srgbClr val="ffff00"/>
            </a:solidFill>
            <a:miter/>
            <a:tailEnd len="med" type="arrow" w="med"/>
          </a:ln>
        </p:spPr>
      </p:cxnSp>
      <p:pic>
        <p:nvPicPr>
          <p:cNvPr id="252" name="Rectangle 21" descr=""/>
          <p:cNvPicPr/>
          <p:nvPr/>
        </p:nvPicPr>
        <p:blipFill>
          <a:blip r:embed="rId2"/>
          <a:stretch/>
        </p:blipFill>
        <p:spPr>
          <a:xfrm>
            <a:off x="603360" y="2054160"/>
            <a:ext cx="1590480" cy="585720"/>
          </a:xfrm>
          <a:prstGeom prst="rect">
            <a:avLst/>
          </a:prstGeom>
          <a:ln>
            <a:noFill/>
          </a:ln>
        </p:spPr>
      </p:pic>
      <p:pic>
        <p:nvPicPr>
          <p:cNvPr id="253" name="Rectangle 22" descr=""/>
          <p:cNvPicPr/>
          <p:nvPr/>
        </p:nvPicPr>
        <p:blipFill>
          <a:blip r:embed="rId3"/>
          <a:stretch/>
        </p:blipFill>
        <p:spPr>
          <a:xfrm>
            <a:off x="5284800" y="2054160"/>
            <a:ext cx="1738440" cy="585720"/>
          </a:xfrm>
          <a:prstGeom prst="rect">
            <a:avLst/>
          </a:prstGeom>
          <a:ln>
            <a:noFill/>
          </a:ln>
        </p:spPr>
      </p:pic>
      <p:sp>
        <p:nvSpPr>
          <p:cNvPr id="254" name="Line 8"/>
          <p:cNvSpPr/>
          <p:nvPr/>
        </p:nvSpPr>
        <p:spPr>
          <a:xfrm>
            <a:off x="6156360" y="2565360"/>
            <a:ext cx="0" cy="3240000"/>
          </a:xfrm>
          <a:prstGeom prst="line">
            <a:avLst/>
          </a:prstGeom>
          <a:ln w="9360">
            <a:solidFill>
              <a:srgbClr val="ffff00"/>
            </a:solidFill>
            <a:miter/>
          </a:ln>
        </p:spPr>
      </p:sp>
      <p:pic>
        <p:nvPicPr>
          <p:cNvPr id="255" name="Rectangle 25" descr=""/>
          <p:cNvPicPr/>
          <p:nvPr/>
        </p:nvPicPr>
        <p:blipFill>
          <a:blip r:embed="rId4"/>
          <a:stretch/>
        </p:blipFill>
        <p:spPr>
          <a:xfrm>
            <a:off x="3475080" y="2736720"/>
            <a:ext cx="1974960" cy="487440"/>
          </a:xfrm>
          <a:prstGeom prst="rect">
            <a:avLst/>
          </a:prstGeom>
          <a:ln>
            <a:noFill/>
          </a:ln>
        </p:spPr>
      </p:pic>
      <p:pic>
        <p:nvPicPr>
          <p:cNvPr id="256" name="Rectangle 26" descr=""/>
          <p:cNvPicPr/>
          <p:nvPr/>
        </p:nvPicPr>
        <p:blipFill>
          <a:blip r:embed="rId5"/>
          <a:stretch/>
        </p:blipFill>
        <p:spPr>
          <a:xfrm>
            <a:off x="3475080" y="3456000"/>
            <a:ext cx="1974960" cy="487440"/>
          </a:xfrm>
          <a:prstGeom prst="rect">
            <a:avLst/>
          </a:prstGeom>
          <a:ln>
            <a:noFill/>
          </a:ln>
        </p:spPr>
      </p:pic>
      <p:pic>
        <p:nvPicPr>
          <p:cNvPr id="257" name="Rectangle 27" descr=""/>
          <p:cNvPicPr/>
          <p:nvPr/>
        </p:nvPicPr>
        <p:blipFill>
          <a:blip r:embed="rId6"/>
          <a:stretch/>
        </p:blipFill>
        <p:spPr>
          <a:xfrm>
            <a:off x="3475080" y="4041720"/>
            <a:ext cx="2017800" cy="695520"/>
          </a:xfrm>
          <a:prstGeom prst="rect">
            <a:avLst/>
          </a:prstGeom>
          <a:ln>
            <a:noFill/>
          </a:ln>
        </p:spPr>
      </p:pic>
      <p:pic>
        <p:nvPicPr>
          <p:cNvPr id="258" name="Rectangle 28" descr=""/>
          <p:cNvPicPr/>
          <p:nvPr/>
        </p:nvPicPr>
        <p:blipFill>
          <a:blip r:embed="rId7"/>
          <a:stretch/>
        </p:blipFill>
        <p:spPr>
          <a:xfrm>
            <a:off x="3475080" y="4827600"/>
            <a:ext cx="1974960" cy="414360"/>
          </a:xfrm>
          <a:prstGeom prst="rect">
            <a:avLst/>
          </a:prstGeom>
          <a:ln>
            <a:noFill/>
          </a:ln>
        </p:spPr>
      </p:pic>
      <p:cxnSp>
        <p:nvCxnSpPr>
          <p:cNvPr id="259" name="Line 9"/>
          <p:cNvCxnSpPr>
            <a:endCxn id="255" idx="3"/>
          </p:cNvCxnSpPr>
          <p:nvPr/>
        </p:nvCxnSpPr>
        <p:spPr>
          <a:xfrm flipH="1" flipV="1">
            <a:off x="5450040" y="2980440"/>
            <a:ext cx="706680" cy="18720"/>
          </a:xfrm>
          <a:prstGeom prst="straightConnector1">
            <a:avLst/>
          </a:prstGeom>
          <a:ln w="9360">
            <a:solidFill>
              <a:srgbClr val="ffff00"/>
            </a:solidFill>
            <a:miter/>
            <a:tailEnd len="med" type="arrow" w="med"/>
          </a:ln>
        </p:spPr>
      </p:cxnSp>
      <p:cxnSp>
        <p:nvCxnSpPr>
          <p:cNvPr id="260" name="Line 10"/>
          <p:cNvCxnSpPr>
            <a:endCxn id="256" idx="3"/>
          </p:cNvCxnSpPr>
          <p:nvPr/>
        </p:nvCxnSpPr>
        <p:spPr>
          <a:xfrm flipH="1" flipV="1">
            <a:off x="5450040" y="3699720"/>
            <a:ext cx="706680" cy="18360"/>
          </a:xfrm>
          <a:prstGeom prst="straightConnector1">
            <a:avLst/>
          </a:prstGeom>
          <a:ln w="9360">
            <a:solidFill>
              <a:srgbClr val="ffff00"/>
            </a:solidFill>
            <a:miter/>
            <a:tailEnd len="med" type="arrow" w="med"/>
          </a:ln>
        </p:spPr>
      </p:cxnSp>
      <p:cxnSp>
        <p:nvCxnSpPr>
          <p:cNvPr id="261" name="Line 11"/>
          <p:cNvCxnSpPr>
            <a:endCxn id="257" idx="3"/>
          </p:cNvCxnSpPr>
          <p:nvPr/>
        </p:nvCxnSpPr>
        <p:spPr>
          <a:xfrm flipH="1" flipV="1">
            <a:off x="5492880" y="4389480"/>
            <a:ext cx="663840" cy="49320"/>
          </a:xfrm>
          <a:prstGeom prst="straightConnector1">
            <a:avLst/>
          </a:prstGeom>
          <a:ln w="9360">
            <a:solidFill>
              <a:srgbClr val="ffff00"/>
            </a:solidFill>
            <a:miter/>
            <a:tailEnd len="med" type="arrow" w="med"/>
          </a:ln>
        </p:spPr>
      </p:cxnSp>
      <p:cxnSp>
        <p:nvCxnSpPr>
          <p:cNvPr id="262" name="Line 12"/>
          <p:cNvCxnSpPr>
            <a:endCxn id="258" idx="3"/>
          </p:cNvCxnSpPr>
          <p:nvPr/>
        </p:nvCxnSpPr>
        <p:spPr>
          <a:xfrm flipH="1" flipV="1">
            <a:off x="5450040" y="5034600"/>
            <a:ext cx="706680" cy="51840"/>
          </a:xfrm>
          <a:prstGeom prst="straightConnector1">
            <a:avLst/>
          </a:prstGeom>
          <a:ln w="9360">
            <a:solidFill>
              <a:srgbClr val="ffff00"/>
            </a:solidFill>
            <a:miter/>
            <a:tailEnd len="med" type="arrow" w="med"/>
          </a:ln>
        </p:spPr>
      </p:cxnSp>
      <p:pic>
        <p:nvPicPr>
          <p:cNvPr id="263" name="Rectangle 52" descr=""/>
          <p:cNvPicPr/>
          <p:nvPr/>
        </p:nvPicPr>
        <p:blipFill>
          <a:blip r:embed="rId8"/>
          <a:stretch/>
        </p:blipFill>
        <p:spPr>
          <a:xfrm>
            <a:off x="3475080" y="5370480"/>
            <a:ext cx="1974960" cy="738360"/>
          </a:xfrm>
          <a:prstGeom prst="rect">
            <a:avLst/>
          </a:prstGeom>
          <a:ln>
            <a:noFill/>
          </a:ln>
        </p:spPr>
      </p:pic>
      <p:cxnSp>
        <p:nvCxnSpPr>
          <p:cNvPr id="264" name="Line 13"/>
          <p:cNvCxnSpPr/>
          <p:nvPr/>
        </p:nvCxnSpPr>
        <p:spPr>
          <a:xfrm flipH="1" flipV="1">
            <a:off x="5435280" y="5803560"/>
            <a:ext cx="721440" cy="2160"/>
          </a:xfrm>
          <a:prstGeom prst="straightConnector1">
            <a:avLst/>
          </a:prstGeom>
          <a:ln w="9360">
            <a:solidFill>
              <a:srgbClr val="ffff00"/>
            </a:solidFill>
            <a:miter/>
            <a:tailEnd len="med" type="arrow" w="med"/>
          </a:ln>
        </p:spPr>
      </p:cxn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5" name="TextShape 1"/>
          <p:cNvSpPr txBox="1"/>
          <p:nvPr/>
        </p:nvSpPr>
        <p:spPr>
          <a:xfrm>
            <a:off x="456840" y="274320"/>
            <a:ext cx="7467480" cy="561960"/>
          </a:xfrm>
          <a:prstGeom prst="rect">
            <a:avLst/>
          </a:prstGeom>
          <a:noFill/>
          <a:ln>
            <a:noFill/>
          </a:ln>
        </p:spPr>
        <p:txBody>
          <a:bodyPr lIns="45720" rIns="45720" anchor="ctr"/>
          <a:p>
            <a:pPr/>
            <a:r>
              <a:rPr b="1" lang="mk-MK" sz="2800">
                <a:latin typeface="Franklin Gothic Book"/>
              </a:rPr>
              <a:t>Оксиди</a:t>
            </a:r>
            <a:endParaRPr/>
          </a:p>
        </p:txBody>
      </p:sp>
      <p:sp>
        <p:nvSpPr>
          <p:cNvPr id="266" name="TextShape 2"/>
          <p:cNvSpPr txBox="1"/>
          <p:nvPr/>
        </p:nvSpPr>
        <p:spPr>
          <a:xfrm>
            <a:off x="456840" y="836280"/>
            <a:ext cx="7467480" cy="5289480"/>
          </a:xfrm>
          <a:prstGeom prst="rect">
            <a:avLst/>
          </a:prstGeom>
          <a:noFill/>
          <a:ln>
            <a:noFill/>
          </a:ln>
        </p:spPr>
        <p:txBody>
          <a:bodyPr/>
          <a:p>
            <a:pPr>
              <a:buSzPct val="80000"/>
              <a:buFont typeface="Arial"/>
              <a:buAutoNum type="arabicPeriod"/>
            </a:pPr>
            <a:r>
              <a:rPr lang="mk-MK" sz="2000">
                <a:solidFill>
                  <a:srgbClr val="ffff00"/>
                </a:solidFill>
                <a:latin typeface="Arial"/>
              </a:rPr>
              <a:t>Оксидите претставуваат бинарни соединенија на кислородот (кислородот е сврзан со некој метал, неметал, семиметал) во кои оксидациониот број на кислородот е -2.</a:t>
            </a:r>
            <a:endParaRPr/>
          </a:p>
          <a:p>
            <a:pPr>
              <a:buSzPct val="80000"/>
              <a:buFont typeface="Wingdings 2" charset="2"/>
              <a:buChar char=""/>
            </a:pPr>
            <a:endParaRPr/>
          </a:p>
          <a:p>
            <a:pPr>
              <a:buSzPct val="80000"/>
              <a:buFont typeface="Arial"/>
              <a:buAutoNum type="arabicPeriod"/>
            </a:pPr>
            <a:r>
              <a:rPr lang="mk-MK" sz="2000">
                <a:latin typeface="Arial"/>
              </a:rPr>
              <a:t>Поделба на оксидите - според својствата  </a:t>
            </a:r>
            <a:endParaRPr/>
          </a:p>
        </p:txBody>
      </p:sp>
      <p:pic>
        <p:nvPicPr>
          <p:cNvPr id="267" name="Rectangle 3" descr=""/>
          <p:cNvPicPr/>
          <p:nvPr/>
        </p:nvPicPr>
        <p:blipFill>
          <a:blip r:embed="rId1"/>
          <a:stretch/>
        </p:blipFill>
        <p:spPr>
          <a:xfrm>
            <a:off x="1066680" y="3743280"/>
            <a:ext cx="1067040" cy="2425680"/>
          </a:xfrm>
          <a:prstGeom prst="rect">
            <a:avLst/>
          </a:prstGeom>
          <a:ln>
            <a:noFill/>
          </a:ln>
        </p:spPr>
      </p:pic>
      <p:sp>
        <p:nvSpPr>
          <p:cNvPr id="268" name="Line 3"/>
          <p:cNvSpPr/>
          <p:nvPr/>
        </p:nvSpPr>
        <p:spPr>
          <a:xfrm>
            <a:off x="1619280" y="4797360"/>
            <a:ext cx="431640" cy="0"/>
          </a:xfrm>
          <a:prstGeom prst="line">
            <a:avLst/>
          </a:prstGeom>
          <a:ln w="9360">
            <a:solidFill>
              <a:srgbClr val="ffff00"/>
            </a:solidFill>
            <a:miter/>
          </a:ln>
        </p:spPr>
      </p:sp>
      <p:sp>
        <p:nvSpPr>
          <p:cNvPr id="269" name="Line 4"/>
          <p:cNvSpPr/>
          <p:nvPr/>
        </p:nvSpPr>
        <p:spPr>
          <a:xfrm flipV="1">
            <a:off x="2050920" y="3644640"/>
            <a:ext cx="0" cy="2305080"/>
          </a:xfrm>
          <a:prstGeom prst="line">
            <a:avLst/>
          </a:prstGeom>
          <a:ln w="9360">
            <a:solidFill>
              <a:srgbClr val="ffff00"/>
            </a:solidFill>
            <a:miter/>
          </a:ln>
        </p:spPr>
      </p:sp>
      <p:cxnSp>
        <p:nvCxnSpPr>
          <p:cNvPr id="270" name="Line 5"/>
          <p:cNvCxnSpPr/>
          <p:nvPr/>
        </p:nvCxnSpPr>
        <p:spPr>
          <a:xfrm>
            <a:off x="2050920" y="3645000"/>
            <a:ext cx="721440" cy="2160"/>
          </a:xfrm>
          <a:prstGeom prst="straightConnector1">
            <a:avLst/>
          </a:prstGeom>
          <a:ln w="9360">
            <a:solidFill>
              <a:srgbClr val="ffff00"/>
            </a:solidFill>
            <a:miter/>
            <a:tailEnd len="med" type="arrow" w="med"/>
          </a:ln>
        </p:spPr>
      </p:cxnSp>
      <p:cxnSp>
        <p:nvCxnSpPr>
          <p:cNvPr id="271" name="Line 6"/>
          <p:cNvCxnSpPr/>
          <p:nvPr/>
        </p:nvCxnSpPr>
        <p:spPr>
          <a:xfrm>
            <a:off x="2050920" y="4365720"/>
            <a:ext cx="721440" cy="2160"/>
          </a:xfrm>
          <a:prstGeom prst="straightConnector1">
            <a:avLst/>
          </a:prstGeom>
          <a:ln w="9360">
            <a:solidFill>
              <a:srgbClr val="ffff00"/>
            </a:solidFill>
            <a:miter/>
            <a:tailEnd len="med" type="arrow" w="med"/>
          </a:ln>
        </p:spPr>
      </p:cxnSp>
      <p:cxnSp>
        <p:nvCxnSpPr>
          <p:cNvPr id="272" name="Line 7"/>
          <p:cNvCxnSpPr/>
          <p:nvPr/>
        </p:nvCxnSpPr>
        <p:spPr>
          <a:xfrm>
            <a:off x="2050920" y="5084280"/>
            <a:ext cx="721440" cy="2520"/>
          </a:xfrm>
          <a:prstGeom prst="straightConnector1">
            <a:avLst/>
          </a:prstGeom>
          <a:ln w="9360">
            <a:solidFill>
              <a:srgbClr val="ffff00"/>
            </a:solidFill>
            <a:miter/>
            <a:tailEnd len="med" type="arrow" w="med"/>
          </a:ln>
        </p:spPr>
      </p:cxnSp>
      <p:cxnSp>
        <p:nvCxnSpPr>
          <p:cNvPr id="273" name="Line 8"/>
          <p:cNvCxnSpPr/>
          <p:nvPr/>
        </p:nvCxnSpPr>
        <p:spPr>
          <a:xfrm>
            <a:off x="2050920" y="5950080"/>
            <a:ext cx="721440" cy="2160"/>
          </a:xfrm>
          <a:prstGeom prst="straightConnector1">
            <a:avLst/>
          </a:prstGeom>
          <a:ln w="9360">
            <a:solidFill>
              <a:srgbClr val="ffff00"/>
            </a:solidFill>
            <a:miter/>
            <a:tailEnd len="med" type="arrow" w="med"/>
          </a:ln>
        </p:spPr>
      </p:cxnSp>
      <p:pic>
        <p:nvPicPr>
          <p:cNvPr id="274" name="Rectangle 25" descr=""/>
          <p:cNvPicPr/>
          <p:nvPr/>
        </p:nvPicPr>
        <p:blipFill>
          <a:blip r:embed="rId2"/>
          <a:stretch/>
        </p:blipFill>
        <p:spPr>
          <a:xfrm>
            <a:off x="2481120" y="3097080"/>
            <a:ext cx="2114640" cy="1189080"/>
          </a:xfrm>
          <a:prstGeom prst="rect">
            <a:avLst/>
          </a:prstGeom>
          <a:ln>
            <a:noFill/>
          </a:ln>
        </p:spPr>
      </p:pic>
      <p:pic>
        <p:nvPicPr>
          <p:cNvPr id="275" name="Rectangle 26" descr=""/>
          <p:cNvPicPr/>
          <p:nvPr/>
        </p:nvPicPr>
        <p:blipFill>
          <a:blip r:embed="rId3"/>
          <a:stretch/>
        </p:blipFill>
        <p:spPr>
          <a:xfrm>
            <a:off x="2481120" y="3816360"/>
            <a:ext cx="2114640" cy="1189080"/>
          </a:xfrm>
          <a:prstGeom prst="rect">
            <a:avLst/>
          </a:prstGeom>
          <a:ln>
            <a:noFill/>
          </a:ln>
        </p:spPr>
      </p:pic>
      <p:pic>
        <p:nvPicPr>
          <p:cNvPr id="276" name="Rectangle 27" descr=""/>
          <p:cNvPicPr/>
          <p:nvPr/>
        </p:nvPicPr>
        <p:blipFill>
          <a:blip r:embed="rId4"/>
          <a:stretch/>
        </p:blipFill>
        <p:spPr>
          <a:xfrm>
            <a:off x="2481120" y="4535640"/>
            <a:ext cx="2114640" cy="1195200"/>
          </a:xfrm>
          <a:prstGeom prst="rect">
            <a:avLst/>
          </a:prstGeom>
          <a:ln>
            <a:noFill/>
          </a:ln>
        </p:spPr>
      </p:pic>
      <p:pic>
        <p:nvPicPr>
          <p:cNvPr id="277" name="Rectangle 28" descr=""/>
          <p:cNvPicPr/>
          <p:nvPr/>
        </p:nvPicPr>
        <p:blipFill>
          <a:blip r:embed="rId5"/>
          <a:stretch/>
        </p:blipFill>
        <p:spPr>
          <a:xfrm>
            <a:off x="2475000" y="5267160"/>
            <a:ext cx="2236680" cy="148140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8" name="TextShape 1"/>
          <p:cNvSpPr txBox="1"/>
          <p:nvPr/>
        </p:nvSpPr>
        <p:spPr>
          <a:xfrm>
            <a:off x="456840" y="274320"/>
            <a:ext cx="7467480" cy="561960"/>
          </a:xfrm>
          <a:prstGeom prst="rect">
            <a:avLst/>
          </a:prstGeom>
          <a:noFill/>
          <a:ln>
            <a:noFill/>
          </a:ln>
        </p:spPr>
        <p:txBody>
          <a:bodyPr lIns="45720" rIns="45720" anchor="ctr"/>
          <a:p>
            <a:pPr/>
            <a:r>
              <a:rPr lang="mk-MK" sz="2800">
                <a:latin typeface="Franklin Gothic Book"/>
              </a:rPr>
              <a:t>Оксиди</a:t>
            </a:r>
            <a:endParaRPr/>
          </a:p>
        </p:txBody>
      </p:sp>
      <p:sp>
        <p:nvSpPr>
          <p:cNvPr id="279" name="TextShape 2"/>
          <p:cNvSpPr txBox="1"/>
          <p:nvPr/>
        </p:nvSpPr>
        <p:spPr>
          <a:xfrm>
            <a:off x="456840" y="836280"/>
            <a:ext cx="7467480" cy="5289480"/>
          </a:xfrm>
          <a:prstGeom prst="rect">
            <a:avLst/>
          </a:prstGeom>
          <a:noFill/>
          <a:ln>
            <a:noFill/>
          </a:ln>
        </p:spPr>
        <p:txBody>
          <a:bodyPr/>
          <a:p>
            <a:pPr>
              <a:buSzPct val="80000"/>
              <a:buFont typeface="Wingdings" charset="2"/>
              <a:buChar char=""/>
            </a:pPr>
            <a:r>
              <a:rPr lang="mk-MK" sz="2000">
                <a:solidFill>
                  <a:srgbClr val="ffff00"/>
                </a:solidFill>
                <a:latin typeface="Arial"/>
              </a:rPr>
              <a:t>Киселински оксиди се оксиди кои што реагираат со хидроксидите (бази) или базните оксиди и притоа образуваат соли, а со водата образуваат киселини.</a:t>
            </a:r>
            <a:endParaRPr/>
          </a:p>
          <a:p>
            <a:pPr/>
            <a:r>
              <a:rPr i="1" lang="mk-MK" sz="2000">
                <a:latin typeface="Arial"/>
              </a:rPr>
              <a:t>Пример:  </a:t>
            </a:r>
            <a:r>
              <a:rPr lang="mk-MK" sz="2000">
                <a:latin typeface="Arial"/>
              </a:rPr>
              <a:t> (</a:t>
            </a:r>
            <a:r>
              <a:rPr lang="en-US" sz="2000">
                <a:latin typeface="Arial"/>
              </a:rPr>
              <a:t>CO</a:t>
            </a:r>
            <a:r>
              <a:rPr lang="en-US" sz="2000" baseline="-30000">
                <a:latin typeface="Arial"/>
              </a:rPr>
              <a:t>2</a:t>
            </a:r>
            <a:r>
              <a:rPr lang="en-US" sz="2000">
                <a:latin typeface="Arial"/>
              </a:rPr>
              <a:t>, SO</a:t>
            </a:r>
            <a:r>
              <a:rPr lang="en-US" sz="2000" baseline="-30000">
                <a:latin typeface="Arial"/>
              </a:rPr>
              <a:t>2</a:t>
            </a:r>
            <a:r>
              <a:rPr lang="en-US" sz="2000">
                <a:latin typeface="Arial"/>
              </a:rPr>
              <a:t>, NO, P</a:t>
            </a:r>
            <a:r>
              <a:rPr lang="en-US" sz="2000" baseline="-30000">
                <a:latin typeface="Arial"/>
              </a:rPr>
              <a:t>2</a:t>
            </a:r>
            <a:r>
              <a:rPr lang="en-US" sz="2000">
                <a:latin typeface="Arial"/>
              </a:rPr>
              <a:t>O</a:t>
            </a:r>
            <a:r>
              <a:rPr lang="en-US" sz="2000" baseline="-30000">
                <a:latin typeface="Arial"/>
              </a:rPr>
              <a:t>5</a:t>
            </a:r>
            <a:r>
              <a:rPr lang="en-US" sz="2000">
                <a:latin typeface="Arial"/>
              </a:rPr>
              <a:t>,…)</a:t>
            </a:r>
            <a:endParaRPr/>
          </a:p>
          <a:p>
            <a:pPr/>
            <a:endParaRPr/>
          </a:p>
          <a:p>
            <a:pPr/>
            <a:r>
              <a:rPr lang="mk-MK" sz="2000">
                <a:latin typeface="Arial"/>
              </a:rPr>
              <a:t>	</a:t>
            </a:r>
            <a:r>
              <a:rPr lang="en-US" sz="2000">
                <a:latin typeface="Arial"/>
              </a:rPr>
              <a:t>	</a:t>
            </a:r>
            <a:r>
              <a:rPr lang="mk-MK" sz="2000">
                <a:latin typeface="Arial"/>
              </a:rPr>
              <a:t>	</a:t>
            </a:r>
            <a:r>
              <a:rPr lang="en-US" sz="2000">
                <a:latin typeface="Arial"/>
              </a:rPr>
              <a:t>CO</a:t>
            </a:r>
            <a:r>
              <a:rPr lang="en-US" sz="2000" baseline="-30000">
                <a:latin typeface="Arial"/>
              </a:rPr>
              <a:t>2</a:t>
            </a:r>
            <a:r>
              <a:rPr lang="en-US" sz="2000">
                <a:latin typeface="Arial"/>
              </a:rPr>
              <a:t>  +  Ca(OH)</a:t>
            </a:r>
            <a:r>
              <a:rPr lang="en-US" sz="2000" baseline="-30000">
                <a:latin typeface="Arial"/>
              </a:rPr>
              <a:t>2</a:t>
            </a:r>
            <a:r>
              <a:rPr lang="en-US" sz="2000">
                <a:latin typeface="Arial"/>
              </a:rPr>
              <a:t>  </a:t>
            </a:r>
            <a:r>
              <a:rPr lang="en-US" sz="2000">
                <a:latin typeface="Arial"/>
                <a:ea typeface="Times New Roman"/>
              </a:rPr>
              <a:t>→  CaCO</a:t>
            </a:r>
            <a:r>
              <a:rPr lang="en-US" sz="2000" baseline="-30000">
                <a:latin typeface="Arial"/>
                <a:ea typeface="Times New Roman"/>
              </a:rPr>
              <a:t>3</a:t>
            </a:r>
            <a:r>
              <a:rPr lang="en-US" sz="2000">
                <a:latin typeface="Arial"/>
                <a:ea typeface="Times New Roman"/>
              </a:rPr>
              <a:t>  +  H</a:t>
            </a:r>
            <a:r>
              <a:rPr lang="en-US" sz="2000" baseline="-30000">
                <a:latin typeface="Arial"/>
                <a:ea typeface="Times New Roman"/>
              </a:rPr>
              <a:t>2</a:t>
            </a:r>
            <a:r>
              <a:rPr lang="en-US" sz="2000">
                <a:latin typeface="Arial"/>
                <a:ea typeface="Times New Roman"/>
              </a:rPr>
              <a:t>O</a:t>
            </a:r>
            <a:endParaRPr/>
          </a:p>
          <a:p>
            <a:pP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CO</a:t>
            </a:r>
            <a:r>
              <a:rPr lang="en-US" sz="2000" baseline="-30000">
                <a:latin typeface="Arial"/>
                <a:ea typeface="Times New Roman"/>
              </a:rPr>
              <a:t>2</a:t>
            </a:r>
            <a:r>
              <a:rPr lang="en-US" sz="2000">
                <a:latin typeface="Arial"/>
                <a:ea typeface="Times New Roman"/>
              </a:rPr>
              <a:t>  +  CaO   →  CaCO</a:t>
            </a:r>
            <a:r>
              <a:rPr lang="en-US" sz="2000" baseline="-30000">
                <a:latin typeface="Arial"/>
                <a:ea typeface="Times New Roman"/>
              </a:rPr>
              <a:t>3</a:t>
            </a:r>
            <a:endParaRPr/>
          </a:p>
          <a:p>
            <a:pP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SO</a:t>
            </a:r>
            <a:r>
              <a:rPr lang="en-US" sz="2000" baseline="-30000">
                <a:latin typeface="Arial"/>
                <a:ea typeface="Times New Roman"/>
              </a:rPr>
              <a:t>3</a:t>
            </a:r>
            <a:r>
              <a:rPr lang="en-US" sz="2000">
                <a:latin typeface="Arial"/>
                <a:ea typeface="Times New Roman"/>
              </a:rPr>
              <a:t>  +  H</a:t>
            </a:r>
            <a:r>
              <a:rPr lang="en-US" sz="2000" baseline="-30000">
                <a:latin typeface="Arial"/>
                <a:ea typeface="Times New Roman"/>
              </a:rPr>
              <a:t>2</a:t>
            </a:r>
            <a:r>
              <a:rPr lang="en-US" sz="2000">
                <a:latin typeface="Arial"/>
                <a:ea typeface="Times New Roman"/>
              </a:rPr>
              <a:t>O  →  H</a:t>
            </a:r>
            <a:r>
              <a:rPr lang="en-US" sz="2000" baseline="-30000">
                <a:latin typeface="Arial"/>
                <a:ea typeface="Times New Roman"/>
              </a:rPr>
              <a:t>2</a:t>
            </a:r>
            <a:r>
              <a:rPr lang="en-US" sz="2000">
                <a:latin typeface="Arial"/>
                <a:ea typeface="Times New Roman"/>
              </a:rPr>
              <a:t>SO</a:t>
            </a:r>
            <a:r>
              <a:rPr lang="en-US" sz="2000" baseline="-30000">
                <a:latin typeface="Arial"/>
                <a:ea typeface="Times New Roman"/>
              </a:rPr>
              <a:t>4</a:t>
            </a:r>
            <a:endParaRPr/>
          </a:p>
          <a:p>
            <a:pP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CO</a:t>
            </a:r>
            <a:r>
              <a:rPr lang="en-US" sz="2000" baseline="-30000">
                <a:latin typeface="Arial"/>
                <a:ea typeface="Times New Roman"/>
              </a:rPr>
              <a:t>2</a:t>
            </a:r>
            <a:r>
              <a:rPr lang="en-US" sz="2000">
                <a:latin typeface="Arial"/>
                <a:ea typeface="Times New Roman"/>
              </a:rPr>
              <a:t>  +  H</a:t>
            </a:r>
            <a:r>
              <a:rPr lang="en-US" sz="2000" baseline="-30000">
                <a:latin typeface="Arial"/>
                <a:ea typeface="Times New Roman"/>
              </a:rPr>
              <a:t>2</a:t>
            </a:r>
            <a:r>
              <a:rPr lang="en-US" sz="2000">
                <a:latin typeface="Arial"/>
                <a:ea typeface="Times New Roman"/>
              </a:rPr>
              <a:t>O  →H</a:t>
            </a:r>
            <a:r>
              <a:rPr lang="en-US" sz="2000" baseline="-30000">
                <a:latin typeface="Arial"/>
                <a:ea typeface="Times New Roman"/>
              </a:rPr>
              <a:t>2</a:t>
            </a:r>
            <a:r>
              <a:rPr lang="en-US" sz="2000">
                <a:latin typeface="Arial"/>
                <a:ea typeface="Times New Roman"/>
              </a:rPr>
              <a:t>CO</a:t>
            </a:r>
            <a:r>
              <a:rPr lang="en-US" sz="2000" baseline="-30000">
                <a:latin typeface="Arial"/>
                <a:ea typeface="Times New Roman"/>
              </a:rPr>
              <a:t>3</a:t>
            </a:r>
            <a:r>
              <a:rPr lang="en-US" sz="2000">
                <a:latin typeface="Arial"/>
                <a:ea typeface="Times New Roman"/>
              </a:rPr>
              <a:t> </a:t>
            </a:r>
            <a:endParaRPr/>
          </a:p>
          <a:p>
            <a:pPr/>
            <a:r>
              <a:rPr lang="mk-MK" sz="2000">
                <a:latin typeface="Arial"/>
                <a:ea typeface="Times New Roman"/>
              </a:rPr>
              <a:t>	</a:t>
            </a:r>
            <a:endParaRPr/>
          </a:p>
          <a:p>
            <a:pPr/>
            <a:r>
              <a:rPr lang="mk-MK" sz="2000">
                <a:latin typeface="Arial"/>
                <a:ea typeface="Times New Roman"/>
              </a:rPr>
              <a:t>	</a:t>
            </a:r>
            <a:r>
              <a:rPr lang="mk-MK" sz="2000">
                <a:solidFill>
                  <a:srgbClr val="00ffff"/>
                </a:solidFill>
                <a:latin typeface="Arial"/>
                <a:ea typeface="Times New Roman"/>
              </a:rPr>
              <a:t>Киселинските оксиди можат да настанат со одземање на водата од киселините, па затоа уште се викаат и анхидриди на киселини (киселини без вода)</a:t>
            </a:r>
            <a:endParaRPr/>
          </a:p>
          <a:p>
            <a:pPr/>
            <a:r>
              <a:rPr i="1" lang="mk-MK" sz="2000">
                <a:latin typeface="Arial"/>
                <a:ea typeface="Times New Roman"/>
              </a:rPr>
              <a:t>Пример:    </a:t>
            </a:r>
            <a:r>
              <a:rPr lang="en-US" sz="2000">
                <a:latin typeface="Arial"/>
                <a:ea typeface="Times New Roman"/>
              </a:rPr>
              <a:t>CO</a:t>
            </a:r>
            <a:r>
              <a:rPr lang="en-US" sz="2000" baseline="-30000">
                <a:latin typeface="Arial"/>
                <a:ea typeface="Times New Roman"/>
              </a:rPr>
              <a:t>2</a:t>
            </a:r>
            <a:r>
              <a:rPr i="1" lang="en-US" sz="2000">
                <a:latin typeface="Arial"/>
                <a:ea typeface="Times New Roman"/>
              </a:rPr>
              <a:t>   </a:t>
            </a:r>
            <a:r>
              <a:rPr lang="mk-MK" sz="2000" u="sng">
                <a:solidFill>
                  <a:srgbClr val="00ffff"/>
                </a:solidFill>
                <a:latin typeface="Arial"/>
                <a:ea typeface="Times New Roman"/>
              </a:rPr>
              <a:t>анхидрид</a:t>
            </a:r>
            <a:r>
              <a:rPr i="1" lang="mk-MK" sz="2000">
                <a:latin typeface="Arial"/>
                <a:ea typeface="Times New Roman"/>
              </a:rPr>
              <a:t> на јаглеродната киселина  </a:t>
            </a:r>
            <a:r>
              <a:rPr lang="en-US" sz="2000">
                <a:latin typeface="Arial"/>
                <a:ea typeface="Times New Roman"/>
              </a:rPr>
              <a:t>H</a:t>
            </a:r>
            <a:r>
              <a:rPr lang="en-US" sz="2000" baseline="-30000">
                <a:latin typeface="Arial"/>
                <a:ea typeface="Times New Roman"/>
              </a:rPr>
              <a:t>2</a:t>
            </a:r>
            <a:r>
              <a:rPr lang="en-US" sz="2000">
                <a:latin typeface="Arial"/>
                <a:ea typeface="Times New Roman"/>
              </a:rPr>
              <a:t>CO</a:t>
            </a:r>
            <a:r>
              <a:rPr lang="en-US" sz="2000" baseline="-30000">
                <a:latin typeface="Arial"/>
                <a:ea typeface="Times New Roman"/>
              </a:rPr>
              <a:t>3</a:t>
            </a:r>
            <a:endParaRPr/>
          </a:p>
          <a:p>
            <a:pPr/>
            <a:r>
              <a:rPr i="1" lang="mk-MK" sz="2000">
                <a:latin typeface="Arial"/>
                <a:ea typeface="Times New Roman"/>
              </a:rPr>
              <a:t>	</a:t>
            </a:r>
            <a:r>
              <a:rPr i="1" lang="mk-MK" sz="2000">
                <a:latin typeface="Arial"/>
                <a:ea typeface="Times New Roman"/>
              </a:rPr>
              <a:t>	</a:t>
            </a:r>
            <a:r>
              <a:rPr i="1" lang="mk-MK" sz="2000">
                <a:latin typeface="Arial"/>
                <a:ea typeface="Times New Roman"/>
              </a:rPr>
              <a:t>      </a:t>
            </a:r>
            <a:r>
              <a:rPr lang="en-US" sz="2000">
                <a:latin typeface="Arial"/>
                <a:ea typeface="Times New Roman"/>
              </a:rPr>
              <a:t>SO</a:t>
            </a:r>
            <a:r>
              <a:rPr lang="en-US" sz="2000" baseline="-30000">
                <a:latin typeface="Arial"/>
                <a:ea typeface="Times New Roman"/>
              </a:rPr>
              <a:t>3</a:t>
            </a:r>
            <a:r>
              <a:rPr i="1" lang="en-US" sz="2000">
                <a:latin typeface="Arial"/>
                <a:ea typeface="Times New Roman"/>
              </a:rPr>
              <a:t>   </a:t>
            </a:r>
            <a:r>
              <a:rPr lang="mk-MK" sz="2000" u="sng">
                <a:solidFill>
                  <a:srgbClr val="00ffff"/>
                </a:solidFill>
                <a:latin typeface="Arial"/>
                <a:ea typeface="Times New Roman"/>
              </a:rPr>
              <a:t>анхидрид</a:t>
            </a:r>
            <a:r>
              <a:rPr i="1" lang="mk-MK" sz="2000">
                <a:latin typeface="Arial"/>
                <a:ea typeface="Times New Roman"/>
              </a:rPr>
              <a:t> на сулфурната киселина    </a:t>
            </a:r>
            <a:r>
              <a:rPr lang="en-US" sz="2000">
                <a:latin typeface="Arial"/>
                <a:ea typeface="Times New Roman"/>
              </a:rPr>
              <a:t>H</a:t>
            </a:r>
            <a:r>
              <a:rPr lang="en-US" sz="2000" baseline="-30000">
                <a:latin typeface="Arial"/>
                <a:ea typeface="Times New Roman"/>
              </a:rPr>
              <a:t>2</a:t>
            </a:r>
            <a:r>
              <a:rPr lang="en-US" sz="2000">
                <a:latin typeface="Arial"/>
                <a:ea typeface="Times New Roman"/>
              </a:rPr>
              <a:t>SO</a:t>
            </a:r>
            <a:r>
              <a:rPr lang="en-US" sz="2000" baseline="-30000">
                <a:latin typeface="Arial"/>
                <a:ea typeface="Times New Roman"/>
              </a:rPr>
              <a:t>4</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0" name="TextShape 1"/>
          <p:cNvSpPr txBox="1"/>
          <p:nvPr/>
        </p:nvSpPr>
        <p:spPr>
          <a:xfrm>
            <a:off x="456840" y="274680"/>
            <a:ext cx="7467480" cy="490320"/>
          </a:xfrm>
          <a:prstGeom prst="rect">
            <a:avLst/>
          </a:prstGeom>
          <a:noFill/>
          <a:ln>
            <a:noFill/>
          </a:ln>
        </p:spPr>
        <p:txBody>
          <a:bodyPr lIns="45720" rIns="45720" anchor="ctr"/>
          <a:p>
            <a:pPr/>
            <a:r>
              <a:rPr lang="mk-MK" sz="2800">
                <a:latin typeface="Franklin Gothic Book"/>
              </a:rPr>
              <a:t>Оксиди </a:t>
            </a:r>
            <a:endParaRPr/>
          </a:p>
        </p:txBody>
      </p:sp>
      <p:sp>
        <p:nvSpPr>
          <p:cNvPr id="281" name="TextShape 2"/>
          <p:cNvSpPr txBox="1"/>
          <p:nvPr/>
        </p:nvSpPr>
        <p:spPr>
          <a:xfrm>
            <a:off x="456840" y="981000"/>
            <a:ext cx="7467480" cy="5145120"/>
          </a:xfrm>
          <a:prstGeom prst="rect">
            <a:avLst/>
          </a:prstGeom>
          <a:noFill/>
          <a:ln>
            <a:noFill/>
          </a:ln>
        </p:spPr>
        <p:txBody>
          <a:bodyPr/>
          <a:p>
            <a:pPr>
              <a:buSzPct val="80000"/>
              <a:buFont typeface="Wingdings" charset="2"/>
              <a:buChar char=""/>
            </a:pPr>
            <a:r>
              <a:rPr lang="mk-MK" sz="2000">
                <a:solidFill>
                  <a:srgbClr val="002060"/>
                </a:solidFill>
                <a:latin typeface="Arial"/>
              </a:rPr>
              <a:t>Базни оксиди се оксиди што реагираат со киселините или со киселинските оксиди и образуваат  соли, а со вода  образуваат бази.</a:t>
            </a:r>
            <a:endParaRPr/>
          </a:p>
          <a:p>
            <a:pPr>
              <a:buSzPct val="80000"/>
              <a:buFont typeface="Wingdings" charset="2"/>
              <a:buChar char=""/>
            </a:pPr>
            <a:endParaRPr/>
          </a:p>
          <a:p>
            <a:pPr/>
            <a:r>
              <a:rPr i="1" lang="mk-MK" sz="2000">
                <a:latin typeface="Arial"/>
              </a:rPr>
              <a:t>Пример:   </a:t>
            </a:r>
            <a:r>
              <a:rPr lang="en-US" sz="2000">
                <a:latin typeface="Arial"/>
              </a:rPr>
              <a:t>(CaO, Cu</a:t>
            </a:r>
            <a:r>
              <a:rPr lang="en-US" sz="2000" baseline="-30000">
                <a:latin typeface="Arial"/>
              </a:rPr>
              <a:t>2</a:t>
            </a:r>
            <a:r>
              <a:rPr lang="en-US" sz="2000">
                <a:latin typeface="Arial"/>
              </a:rPr>
              <a:t>O, CuO, Fe</a:t>
            </a:r>
            <a:r>
              <a:rPr lang="en-US" sz="2000" baseline="-30000">
                <a:latin typeface="Arial"/>
              </a:rPr>
              <a:t>2</a:t>
            </a:r>
            <a:r>
              <a:rPr lang="en-US" sz="2000">
                <a:latin typeface="Arial"/>
              </a:rPr>
              <a:t>O</a:t>
            </a:r>
            <a:r>
              <a:rPr lang="en-US" sz="2000" baseline="-30000">
                <a:latin typeface="Arial"/>
              </a:rPr>
              <a:t>3</a:t>
            </a:r>
            <a:r>
              <a:rPr lang="en-US" sz="2000">
                <a:latin typeface="Arial"/>
              </a:rPr>
              <a:t>,…)</a:t>
            </a:r>
            <a:endParaRPr/>
          </a:p>
          <a:p>
            <a:pPr/>
            <a:endParaRPr/>
          </a:p>
          <a:p>
            <a:pPr/>
            <a:endParaRPr/>
          </a:p>
          <a:p>
            <a:pPr/>
            <a:r>
              <a:rPr lang="mk-MK" sz="2000">
                <a:latin typeface="Arial"/>
              </a:rPr>
              <a:t>	</a:t>
            </a:r>
            <a:r>
              <a:rPr lang="mk-MK" sz="2000">
                <a:latin typeface="Arial"/>
              </a:rPr>
              <a:t>	</a:t>
            </a:r>
            <a:r>
              <a:rPr lang="en-US" sz="2000">
                <a:latin typeface="Arial"/>
              </a:rPr>
              <a:t>	</a:t>
            </a:r>
            <a:r>
              <a:rPr lang="en-US" sz="2000">
                <a:latin typeface="Arial"/>
              </a:rPr>
              <a:t> </a:t>
            </a:r>
            <a:r>
              <a:rPr lang="en-US" sz="2000">
                <a:latin typeface="Arial"/>
              </a:rPr>
              <a:t>CuO  +  H</a:t>
            </a:r>
            <a:r>
              <a:rPr lang="en-US" sz="2000" baseline="-30000">
                <a:latin typeface="Arial"/>
              </a:rPr>
              <a:t>2</a:t>
            </a:r>
            <a:r>
              <a:rPr lang="en-US" sz="2000">
                <a:latin typeface="Arial"/>
              </a:rPr>
              <a:t>SO</a:t>
            </a:r>
            <a:r>
              <a:rPr lang="en-US" sz="2000" baseline="-30000">
                <a:latin typeface="Arial"/>
              </a:rPr>
              <a:t>4</a:t>
            </a:r>
            <a:r>
              <a:rPr lang="en-US" sz="2000">
                <a:latin typeface="Arial"/>
              </a:rPr>
              <a:t>  </a:t>
            </a:r>
            <a:r>
              <a:rPr lang="en-US" sz="2000">
                <a:latin typeface="Arial"/>
                <a:ea typeface="Times New Roman"/>
              </a:rPr>
              <a:t>→  CuSO</a:t>
            </a:r>
            <a:r>
              <a:rPr lang="en-US" sz="2000" baseline="-30000">
                <a:latin typeface="Arial"/>
                <a:ea typeface="Times New Roman"/>
              </a:rPr>
              <a:t>4 </a:t>
            </a:r>
            <a:r>
              <a:rPr lang="en-US" sz="2000">
                <a:latin typeface="Arial"/>
                <a:ea typeface="Times New Roman"/>
              </a:rPr>
              <a:t> +  H</a:t>
            </a:r>
            <a:r>
              <a:rPr lang="en-US" sz="2000" baseline="-30000">
                <a:latin typeface="Arial"/>
                <a:ea typeface="Times New Roman"/>
              </a:rPr>
              <a:t>2</a:t>
            </a:r>
            <a:r>
              <a:rPr lang="en-US" sz="2000">
                <a:latin typeface="Arial"/>
                <a:ea typeface="Times New Roman"/>
              </a:rPr>
              <a:t>O</a:t>
            </a:r>
            <a:endParaRPr/>
          </a:p>
          <a:p>
            <a:pP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CaO  +  CO</a:t>
            </a:r>
            <a:r>
              <a:rPr lang="en-US" sz="2000" baseline="-30000">
                <a:latin typeface="Arial"/>
                <a:ea typeface="Times New Roman"/>
              </a:rPr>
              <a:t>2</a:t>
            </a:r>
            <a:r>
              <a:rPr lang="en-US" sz="2000">
                <a:latin typeface="Arial"/>
                <a:ea typeface="Times New Roman"/>
              </a:rPr>
              <a:t>  →  CaCO</a:t>
            </a:r>
            <a:r>
              <a:rPr lang="en-US" sz="2000" baseline="-30000">
                <a:latin typeface="Arial"/>
                <a:ea typeface="Times New Roman"/>
              </a:rPr>
              <a:t>3</a:t>
            </a:r>
            <a:endParaRPr/>
          </a:p>
          <a:p>
            <a:pP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CaO  +  H</a:t>
            </a:r>
            <a:r>
              <a:rPr lang="en-US" sz="2000" baseline="-30000">
                <a:latin typeface="Arial"/>
                <a:ea typeface="Times New Roman"/>
              </a:rPr>
              <a:t>2</a:t>
            </a:r>
            <a:r>
              <a:rPr lang="en-US" sz="2000">
                <a:latin typeface="Arial"/>
                <a:ea typeface="Times New Roman"/>
              </a:rPr>
              <a:t>O  →  Ca(OH)</a:t>
            </a:r>
            <a:r>
              <a:rPr lang="en-US" sz="2000" baseline="-30000">
                <a:latin typeface="Arial"/>
                <a:ea typeface="Times New Roman"/>
              </a:rPr>
              <a:t>2</a:t>
            </a:r>
            <a:endParaRPr/>
          </a:p>
          <a:p>
            <a:pP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ea typeface="Times New Roman"/>
              </a:rPr>
              <a:t>Na</a:t>
            </a:r>
            <a:r>
              <a:rPr lang="en-US" sz="2000" baseline="-30000">
                <a:latin typeface="Arial"/>
                <a:ea typeface="Times New Roman"/>
              </a:rPr>
              <a:t>2</a:t>
            </a:r>
            <a:r>
              <a:rPr lang="en-US" sz="2000">
                <a:latin typeface="Arial"/>
                <a:ea typeface="Times New Roman"/>
              </a:rPr>
              <a:t>O  +  H</a:t>
            </a:r>
            <a:r>
              <a:rPr lang="en-US" sz="2000" baseline="-30000">
                <a:latin typeface="Arial"/>
                <a:ea typeface="Times New Roman"/>
              </a:rPr>
              <a:t>2</a:t>
            </a:r>
            <a:r>
              <a:rPr lang="en-US" sz="2000">
                <a:latin typeface="Arial"/>
                <a:ea typeface="Times New Roman"/>
              </a:rPr>
              <a:t>O  →  2NaOH</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2" name="TextShape 1"/>
          <p:cNvSpPr txBox="1"/>
          <p:nvPr/>
        </p:nvSpPr>
        <p:spPr>
          <a:xfrm>
            <a:off x="456840" y="274320"/>
            <a:ext cx="7467480" cy="561960"/>
          </a:xfrm>
          <a:prstGeom prst="rect">
            <a:avLst/>
          </a:prstGeom>
          <a:noFill/>
          <a:ln>
            <a:noFill/>
          </a:ln>
        </p:spPr>
        <p:txBody>
          <a:bodyPr lIns="45720" rIns="45720" anchor="ctr"/>
          <a:p>
            <a:pPr/>
            <a:r>
              <a:rPr lang="mk-MK" sz="2800">
                <a:latin typeface="Franklin Gothic Book"/>
              </a:rPr>
              <a:t>Оксиди</a:t>
            </a:r>
            <a:endParaRPr/>
          </a:p>
        </p:txBody>
      </p:sp>
      <p:sp>
        <p:nvSpPr>
          <p:cNvPr id="283" name="TextShape 2"/>
          <p:cNvSpPr txBox="1"/>
          <p:nvPr/>
        </p:nvSpPr>
        <p:spPr>
          <a:xfrm>
            <a:off x="456840" y="981000"/>
            <a:ext cx="7467480" cy="5145120"/>
          </a:xfrm>
          <a:prstGeom prst="rect">
            <a:avLst/>
          </a:prstGeom>
          <a:noFill/>
          <a:ln>
            <a:noFill/>
          </a:ln>
        </p:spPr>
        <p:txBody>
          <a:bodyPr/>
          <a:p>
            <a:pPr>
              <a:buSzPct val="80000"/>
              <a:buFont typeface="Wingdings" charset="2"/>
              <a:buChar char=""/>
            </a:pPr>
            <a:r>
              <a:rPr lang="mk-MK" sz="2000">
                <a:solidFill>
                  <a:srgbClr val="00ffff"/>
                </a:solidFill>
                <a:latin typeface="Arial"/>
              </a:rPr>
              <a:t>Амфотерни оксиди се оксиди кои што при определени услови се однесуваат и како киселински и како базни оксиди, (реагираат и со киселини и со бази).</a:t>
            </a:r>
            <a:endParaRPr/>
          </a:p>
          <a:p>
            <a:pPr/>
            <a:endParaRPr/>
          </a:p>
          <a:p>
            <a:pPr/>
            <a:r>
              <a:rPr i="1" lang="mk-MK" sz="2000">
                <a:latin typeface="Arial"/>
              </a:rPr>
              <a:t>Пример:   </a:t>
            </a:r>
            <a:r>
              <a:rPr lang="mk-MK" sz="2000">
                <a:latin typeface="Arial"/>
              </a:rPr>
              <a:t>(</a:t>
            </a:r>
            <a:r>
              <a:rPr lang="en-US" sz="2000">
                <a:latin typeface="Arial"/>
              </a:rPr>
              <a:t>ZnO, Al</a:t>
            </a:r>
            <a:r>
              <a:rPr lang="en-US" sz="2000" baseline="-30000">
                <a:latin typeface="Arial"/>
              </a:rPr>
              <a:t>2</a:t>
            </a:r>
            <a:r>
              <a:rPr lang="en-US" sz="2000">
                <a:latin typeface="Arial"/>
              </a:rPr>
              <a:t>O</a:t>
            </a:r>
            <a:r>
              <a:rPr lang="en-US" sz="2000" baseline="-30000">
                <a:latin typeface="Arial"/>
              </a:rPr>
              <a:t>3</a:t>
            </a:r>
            <a:r>
              <a:rPr lang="en-US" sz="2000">
                <a:latin typeface="Arial"/>
              </a:rPr>
              <a:t>, SnO, Sb</a:t>
            </a:r>
            <a:r>
              <a:rPr lang="en-US" sz="2000" baseline="-30000">
                <a:latin typeface="Arial"/>
              </a:rPr>
              <a:t>2</a:t>
            </a:r>
            <a:r>
              <a:rPr lang="en-US" sz="2000">
                <a:latin typeface="Arial"/>
              </a:rPr>
              <a:t>O</a:t>
            </a:r>
            <a:r>
              <a:rPr lang="en-US" sz="2000" baseline="-30000">
                <a:latin typeface="Arial"/>
              </a:rPr>
              <a:t>3</a:t>
            </a:r>
            <a:r>
              <a:rPr lang="en-US" sz="2000">
                <a:latin typeface="Arial"/>
              </a:rPr>
              <a:t>, PbO, …)</a:t>
            </a:r>
            <a:r>
              <a:rPr lang="mk-MK" sz="2000">
                <a:latin typeface="Arial"/>
              </a:rPr>
              <a:t>  </a:t>
            </a:r>
            <a:endParaRPr/>
          </a:p>
          <a:p>
            <a:pPr/>
            <a:endParaRPr/>
          </a:p>
          <a:p>
            <a:pPr/>
            <a:r>
              <a:rPr lang="mk-MK" sz="2000">
                <a:latin typeface="Arial"/>
              </a:rPr>
              <a:t>	</a:t>
            </a:r>
            <a:r>
              <a:rPr lang="mk-MK" sz="2000">
                <a:latin typeface="Arial"/>
              </a:rPr>
              <a:t>	</a:t>
            </a:r>
            <a:r>
              <a:rPr lang="mk-MK" sz="2000">
                <a:latin typeface="Arial"/>
              </a:rPr>
              <a:t>	</a:t>
            </a:r>
            <a:r>
              <a:rPr lang="en-US" sz="2000">
                <a:latin typeface="Arial"/>
              </a:rPr>
              <a:t>ZnO  +  2HCl  </a:t>
            </a:r>
            <a:r>
              <a:rPr lang="en-US" sz="2000">
                <a:latin typeface="Arial"/>
                <a:ea typeface="Times New Roman"/>
              </a:rPr>
              <a:t>→  ZnCl</a:t>
            </a:r>
            <a:r>
              <a:rPr lang="en-US" sz="2000" baseline="-30000">
                <a:latin typeface="Arial"/>
                <a:ea typeface="Times New Roman"/>
              </a:rPr>
              <a:t>2</a:t>
            </a:r>
            <a:r>
              <a:rPr lang="en-US" sz="2000">
                <a:latin typeface="Arial"/>
                <a:ea typeface="Times New Roman"/>
              </a:rPr>
              <a:t>  +  H</a:t>
            </a:r>
            <a:r>
              <a:rPr lang="en-US" sz="2000" baseline="-30000">
                <a:latin typeface="Arial"/>
                <a:ea typeface="Times New Roman"/>
              </a:rPr>
              <a:t>2</a:t>
            </a:r>
            <a:r>
              <a:rPr lang="en-US" sz="2000">
                <a:latin typeface="Arial"/>
                <a:ea typeface="Times New Roman"/>
              </a:rPr>
              <a:t>O  </a:t>
            </a:r>
            <a:endParaRPr/>
          </a:p>
          <a:p>
            <a:pPr/>
            <a:r>
              <a:rPr lang="en-US" sz="2000">
                <a:latin typeface="Arial"/>
                <a:ea typeface="Times New Roman"/>
              </a:rPr>
              <a:t>	</a:t>
            </a:r>
            <a:r>
              <a:rPr lang="en-US" sz="2000">
                <a:latin typeface="Arial"/>
                <a:ea typeface="Times New Roman"/>
              </a:rPr>
              <a:t>	</a:t>
            </a:r>
            <a:r>
              <a:rPr lang="en-US" sz="2000">
                <a:latin typeface="Arial"/>
                <a:ea typeface="Times New Roman"/>
              </a:rPr>
              <a:t>	</a:t>
            </a:r>
            <a:r>
              <a:rPr lang="en-US" sz="2000">
                <a:latin typeface="Arial"/>
              </a:rPr>
              <a:t>ZnO + 2NaOH+ H</a:t>
            </a:r>
            <a:r>
              <a:rPr lang="en-US" sz="2000" baseline="-25000">
                <a:latin typeface="Arial"/>
              </a:rPr>
              <a:t>2</a:t>
            </a:r>
            <a:r>
              <a:rPr lang="en-US" sz="2000">
                <a:latin typeface="Arial"/>
              </a:rPr>
              <a:t>O = Na</a:t>
            </a:r>
            <a:r>
              <a:rPr lang="en-US" sz="2000" baseline="-25000">
                <a:latin typeface="Arial"/>
              </a:rPr>
              <a:t>2</a:t>
            </a:r>
            <a:r>
              <a:rPr lang="en-US" sz="2000">
                <a:latin typeface="Arial"/>
              </a:rPr>
              <a:t>[Zn(OH)</a:t>
            </a:r>
            <a:r>
              <a:rPr lang="en-US" sz="2000" baseline="-25000">
                <a:latin typeface="Arial"/>
              </a:rPr>
              <a:t>4</a:t>
            </a:r>
            <a:r>
              <a:rPr lang="en-US" sz="2000">
                <a:latin typeface="Arial"/>
              </a:rPr>
              <a:t>]</a:t>
            </a:r>
            <a:r>
              <a:rPr lang="mk-MK" sz="2000">
                <a:latin typeface="Arial"/>
              </a:rPr>
              <a:t> </a:t>
            </a:r>
            <a:endParaRPr/>
          </a:p>
          <a:p>
            <a:pPr/>
            <a:endParaRPr/>
          </a:p>
          <a:p>
            <a:pPr>
              <a:buSzPct val="80000"/>
              <a:buFont typeface="Wingdings" charset="2"/>
              <a:buChar char=""/>
            </a:pPr>
            <a:r>
              <a:rPr lang="mk-MK" sz="2000">
                <a:solidFill>
                  <a:srgbClr val="ffc000"/>
                </a:solidFill>
                <a:latin typeface="Arial"/>
                <a:ea typeface="Times New Roman"/>
              </a:rPr>
              <a:t>Индиферентни (неутрални) оксиди се оние оксиди кои не реагираат ниту со киселини, ниту со бази, ниту со вода. </a:t>
            </a:r>
            <a:endParaRPr/>
          </a:p>
          <a:p>
            <a:pPr/>
            <a:endParaRPr/>
          </a:p>
          <a:p>
            <a:pPr/>
            <a:r>
              <a:rPr i="1" lang="mk-MK" sz="2000">
                <a:latin typeface="Arial"/>
                <a:ea typeface="Times New Roman"/>
              </a:rPr>
              <a:t>Пример:   </a:t>
            </a:r>
            <a:r>
              <a:rPr lang="mk-MK" sz="2000">
                <a:latin typeface="Arial"/>
                <a:ea typeface="Times New Roman"/>
              </a:rPr>
              <a:t>(</a:t>
            </a:r>
            <a:r>
              <a:rPr lang="en-US" sz="2000">
                <a:latin typeface="Arial"/>
                <a:ea typeface="Times New Roman"/>
              </a:rPr>
              <a:t>CO, NO, N</a:t>
            </a:r>
            <a:r>
              <a:rPr lang="en-US" sz="2000" baseline="-30000">
                <a:latin typeface="Arial"/>
                <a:ea typeface="Times New Roman"/>
              </a:rPr>
              <a:t>2</a:t>
            </a:r>
            <a:r>
              <a:rPr lang="en-US" sz="2000">
                <a:latin typeface="Arial"/>
                <a:ea typeface="Times New Roman"/>
              </a:rPr>
              <a:t>O, …)  </a:t>
            </a:r>
            <a:endParaRPr/>
          </a:p>
          <a:p>
            <a:pPr>
              <a:buSzPct val="80000"/>
              <a:buFont typeface="Wingdings" charset="2"/>
              <a:buChar char=""/>
            </a:pPr>
            <a:endParaRPr/>
          </a:p>
          <a:p>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4" name="TextShape 1"/>
          <p:cNvSpPr txBox="1"/>
          <p:nvPr/>
        </p:nvSpPr>
        <p:spPr>
          <a:xfrm>
            <a:off x="456840" y="274320"/>
            <a:ext cx="7467480" cy="561960"/>
          </a:xfrm>
          <a:prstGeom prst="rect">
            <a:avLst/>
          </a:prstGeom>
          <a:noFill/>
          <a:ln>
            <a:noFill/>
          </a:ln>
        </p:spPr>
        <p:txBody>
          <a:bodyPr lIns="45720" rIns="45720" anchor="ctr"/>
          <a:p>
            <a:pPr/>
            <a:r>
              <a:rPr lang="mk-MK" sz="2800">
                <a:latin typeface="Franklin Gothic Book"/>
              </a:rPr>
              <a:t>Оксиди</a:t>
            </a:r>
            <a:endParaRPr/>
          </a:p>
        </p:txBody>
      </p:sp>
      <p:sp>
        <p:nvSpPr>
          <p:cNvPr id="285" name="TextShape 2"/>
          <p:cNvSpPr txBox="1"/>
          <p:nvPr/>
        </p:nvSpPr>
        <p:spPr>
          <a:xfrm>
            <a:off x="456840" y="836280"/>
            <a:ext cx="7467480" cy="5289480"/>
          </a:xfrm>
          <a:prstGeom prst="rect">
            <a:avLst/>
          </a:prstGeom>
          <a:noFill/>
          <a:ln>
            <a:noFill/>
          </a:ln>
        </p:spPr>
        <p:txBody>
          <a:bodyPr/>
          <a:p>
            <a:pPr>
              <a:buSzPct val="80000"/>
              <a:buFont typeface="Arial"/>
              <a:buAutoNum type="arabicPeriod"/>
            </a:pPr>
            <a:r>
              <a:rPr lang="mk-MK" sz="2000">
                <a:latin typeface="Arial"/>
              </a:rPr>
              <a:t>Номенклатура</a:t>
            </a:r>
            <a:r>
              <a:rPr lang="en-US" sz="2000">
                <a:latin typeface="Arial"/>
              </a:rPr>
              <a:t> </a:t>
            </a:r>
            <a:r>
              <a:rPr lang="mk-MK" sz="2000">
                <a:latin typeface="Arial"/>
              </a:rPr>
              <a:t>на оксидите </a:t>
            </a:r>
            <a:endParaRPr/>
          </a:p>
          <a:p>
            <a:pPr>
              <a:buSzPct val="80000"/>
              <a:buFont typeface="Arial"/>
              <a:buAutoNum type="alphaLcPeriod"/>
            </a:pPr>
            <a:r>
              <a:rPr lang="mk-MK" sz="2000">
                <a:latin typeface="Arial"/>
              </a:rPr>
              <a:t>Номенклатура на метални (базни) оксиди</a:t>
            </a:r>
            <a:r>
              <a:rPr lang="mk-MK" sz="2000">
                <a:latin typeface="Arial"/>
              </a:rPr>
              <a:t>	</a:t>
            </a:r>
            <a:r>
              <a:rPr lang="mk-MK" sz="2000">
                <a:latin typeface="Arial"/>
              </a:rPr>
              <a:t>	</a:t>
            </a:r>
            <a:endParaRPr/>
          </a:p>
          <a:p>
            <a:pPr algn="just">
              <a:lnSpc>
                <a:spcPct val="90000"/>
              </a:lnSpc>
            </a:pPr>
            <a:r>
              <a:rPr lang="mk-MK" sz="2000">
                <a:latin typeface="Arial"/>
              </a:rPr>
              <a:t>	</a:t>
            </a:r>
            <a:r>
              <a:rPr i="1" lang="mk-MK" sz="2000">
                <a:solidFill>
                  <a:srgbClr val="ffff00"/>
                </a:solidFill>
                <a:latin typeface="Arial"/>
              </a:rPr>
              <a:t>Ако металот гради само еден вид оксид, односно ако металот има само една возможна оксидациска состојба, тогаш името на оксидот се образува од името на на металот со додавање на зборот </a:t>
            </a:r>
            <a:r>
              <a:rPr i="1" lang="mk-MK" sz="2000">
                <a:solidFill>
                  <a:srgbClr val="00ffff"/>
                </a:solidFill>
                <a:latin typeface="Arial"/>
              </a:rPr>
              <a:t>„ОКСИД“ </a:t>
            </a:r>
            <a:endParaRPr/>
          </a:p>
          <a:p>
            <a:pPr algn="just">
              <a:lnSpc>
                <a:spcPct val="90000"/>
              </a:lnSpc>
            </a:pPr>
            <a:endParaRPr/>
          </a:p>
          <a:p>
            <a:pPr algn="just">
              <a:lnSpc>
                <a:spcPct val="90000"/>
              </a:lnSpc>
            </a:pPr>
            <a:r>
              <a:rPr i="1" lang="mk-MK">
                <a:latin typeface="Arial"/>
              </a:rPr>
              <a:t>Пример: </a:t>
            </a:r>
            <a:r>
              <a:rPr lang="en-US">
                <a:latin typeface="Arial"/>
              </a:rPr>
              <a:t> </a:t>
            </a:r>
            <a:r>
              <a:rPr lang="mk-MK">
                <a:latin typeface="Arial"/>
              </a:rPr>
              <a:t>	</a:t>
            </a:r>
            <a:r>
              <a:rPr lang="en-US" sz="2000">
                <a:latin typeface="Arial"/>
              </a:rPr>
              <a:t>Na</a:t>
            </a:r>
            <a:r>
              <a:rPr lang="en-US" sz="2000" baseline="-25000">
                <a:latin typeface="Arial"/>
              </a:rPr>
              <a:t>2</a:t>
            </a:r>
            <a:r>
              <a:rPr lang="en-US" sz="2000">
                <a:latin typeface="Arial"/>
              </a:rPr>
              <a:t>O </a:t>
            </a:r>
            <a:r>
              <a:rPr lang="mk-MK" sz="2000">
                <a:latin typeface="Arial"/>
              </a:rPr>
              <a:t>натриум </a:t>
            </a:r>
            <a:r>
              <a:rPr lang="mk-MK" sz="2000">
                <a:solidFill>
                  <a:srgbClr val="00ffff"/>
                </a:solidFill>
                <a:latin typeface="Arial"/>
              </a:rPr>
              <a:t>оксид </a:t>
            </a:r>
            <a:endParaRPr/>
          </a:p>
          <a:p>
            <a:pPr algn="just">
              <a:lnSpc>
                <a:spcPct val="90000"/>
              </a:lnSpc>
            </a:pPr>
            <a:r>
              <a:rPr lang="mk-MK" sz="2000">
                <a:latin typeface="Arial"/>
              </a:rPr>
              <a:t>	</a:t>
            </a:r>
            <a:r>
              <a:rPr lang="mk-MK" sz="2000">
                <a:latin typeface="Arial"/>
              </a:rPr>
              <a:t>	</a:t>
            </a:r>
            <a:r>
              <a:rPr lang="mk-MK" sz="2000">
                <a:latin typeface="Arial"/>
              </a:rPr>
              <a:t>  </a:t>
            </a:r>
            <a:r>
              <a:rPr lang="mk-MK" sz="2000">
                <a:latin typeface="Arial"/>
              </a:rPr>
              <a:t>	</a:t>
            </a:r>
            <a:r>
              <a:rPr lang="en-US" sz="2000">
                <a:latin typeface="Arial"/>
              </a:rPr>
              <a:t>CaO</a:t>
            </a:r>
            <a:r>
              <a:rPr lang="mk-MK" sz="2000">
                <a:latin typeface="Arial"/>
              </a:rPr>
              <a:t>    калциум </a:t>
            </a:r>
            <a:r>
              <a:rPr lang="mk-MK" sz="2000">
                <a:solidFill>
                  <a:srgbClr val="00ffff"/>
                </a:solidFill>
                <a:latin typeface="Arial"/>
              </a:rPr>
              <a:t>оксид</a:t>
            </a:r>
            <a:r>
              <a:rPr lang="mk-MK" sz="2000">
                <a:latin typeface="Arial"/>
              </a:rPr>
              <a:t> </a:t>
            </a:r>
            <a:endParaRPr/>
          </a:p>
          <a:p>
            <a:pPr algn="just">
              <a:lnSpc>
                <a:spcPct val="90000"/>
              </a:lnSpc>
            </a:pPr>
            <a:r>
              <a:rPr lang="mk-MK" sz="2000">
                <a:latin typeface="Arial"/>
              </a:rPr>
              <a:t>               </a:t>
            </a:r>
            <a:r>
              <a:rPr lang="mk-MK" sz="2000">
                <a:latin typeface="Arial"/>
              </a:rPr>
              <a:t>	</a:t>
            </a:r>
            <a:r>
              <a:rPr lang="mk-MK" sz="2000">
                <a:latin typeface="Arial"/>
              </a:rPr>
              <a:t>А</a:t>
            </a:r>
            <a:r>
              <a:rPr lang="en-US" sz="2000">
                <a:latin typeface="Arial"/>
              </a:rPr>
              <a:t>l</a:t>
            </a:r>
            <a:r>
              <a:rPr lang="en-US" sz="2000" baseline="-25000">
                <a:latin typeface="Arial"/>
              </a:rPr>
              <a:t>2</a:t>
            </a:r>
            <a:r>
              <a:rPr lang="en-US" sz="2000">
                <a:latin typeface="Arial"/>
              </a:rPr>
              <a:t>O</a:t>
            </a:r>
            <a:r>
              <a:rPr lang="en-US" sz="2000" baseline="-25000">
                <a:latin typeface="Arial"/>
              </a:rPr>
              <a:t>3</a:t>
            </a:r>
            <a:r>
              <a:rPr lang="mk-MK" sz="2000">
                <a:latin typeface="Arial"/>
              </a:rPr>
              <a:t>  алуминиум </a:t>
            </a:r>
            <a:r>
              <a:rPr lang="mk-MK" sz="2000">
                <a:solidFill>
                  <a:srgbClr val="00ffff"/>
                </a:solidFill>
                <a:latin typeface="Arial"/>
              </a:rPr>
              <a:t>оксид</a:t>
            </a:r>
            <a:endParaRPr/>
          </a:p>
          <a:p>
            <a:pPr/>
            <a:r>
              <a:rPr b="1" i="1" lang="mk-MK" sz="2000">
                <a:latin typeface="Arial"/>
              </a:rPr>
              <a:t>	</a:t>
            </a:r>
            <a:r>
              <a:rPr i="1" lang="mk-MK" sz="2000">
                <a:solidFill>
                  <a:srgbClr val="ffff00"/>
                </a:solidFill>
                <a:latin typeface="Arial"/>
              </a:rPr>
              <a:t>Доколку металот има повеќе возможни оксидациски состојби (променлива валентност), односно гради повеќе видови оксиди, тогаш </a:t>
            </a:r>
            <a:r>
              <a:rPr i="1" lang="mk-MK" sz="2000">
                <a:solidFill>
                  <a:srgbClr val="002060"/>
                </a:solidFill>
                <a:latin typeface="Arial"/>
              </a:rPr>
              <a:t>помеѓу името на металот и зборот оксид</a:t>
            </a:r>
            <a:r>
              <a:rPr i="1" lang="mk-MK" sz="2000">
                <a:solidFill>
                  <a:srgbClr val="ffff00"/>
                </a:solidFill>
                <a:latin typeface="Arial"/>
              </a:rPr>
              <a:t> се пишува оксидациската состојба на металот со римски број ставен во мала заграда, слеано со името на металот. </a:t>
            </a:r>
            <a:endParaRPr/>
          </a:p>
          <a:p>
            <a:pPr/>
            <a:endParaRPr/>
          </a:p>
          <a:p>
            <a:pP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6" name="TextShape 1"/>
          <p:cNvSpPr txBox="1"/>
          <p:nvPr/>
        </p:nvSpPr>
        <p:spPr>
          <a:xfrm>
            <a:off x="456840" y="274320"/>
            <a:ext cx="7467480" cy="561960"/>
          </a:xfrm>
          <a:prstGeom prst="rect">
            <a:avLst/>
          </a:prstGeom>
          <a:noFill/>
          <a:ln>
            <a:noFill/>
          </a:ln>
        </p:spPr>
        <p:txBody>
          <a:bodyPr lIns="45720" rIns="45720" anchor="ctr"/>
          <a:p>
            <a:pPr/>
            <a:r>
              <a:rPr lang="mk-MK" sz="2800">
                <a:latin typeface="Franklin Gothic Book"/>
              </a:rPr>
              <a:t>Оксиди</a:t>
            </a:r>
            <a:endParaRPr/>
          </a:p>
        </p:txBody>
      </p:sp>
      <p:sp>
        <p:nvSpPr>
          <p:cNvPr id="287" name="TextShape 2"/>
          <p:cNvSpPr txBox="1"/>
          <p:nvPr/>
        </p:nvSpPr>
        <p:spPr>
          <a:xfrm>
            <a:off x="456840" y="765000"/>
            <a:ext cx="7467480" cy="5361120"/>
          </a:xfrm>
          <a:prstGeom prst="rect">
            <a:avLst/>
          </a:prstGeom>
          <a:noFill/>
          <a:ln>
            <a:noFill/>
          </a:ln>
        </p:spPr>
        <p:txBody>
          <a:bodyPr/>
          <a:p>
            <a:pPr algn="just"/>
            <a:r>
              <a:rPr i="1" lang="mk-MK" sz="2000">
                <a:latin typeface="Arial"/>
              </a:rPr>
              <a:t>Примери:</a:t>
            </a:r>
            <a:r>
              <a:rPr lang="en-US" sz="2000">
                <a:latin typeface="Arial"/>
              </a:rPr>
              <a:t> </a:t>
            </a:r>
            <a:endParaRPr/>
          </a:p>
          <a:p>
            <a:pPr lvl="2" algn="just"/>
            <a:r>
              <a:rPr lang="mk-MK" sz="2000">
                <a:latin typeface="Arial"/>
              </a:rPr>
              <a:t>	</a:t>
            </a:r>
            <a:r>
              <a:rPr lang="en-US" sz="2000">
                <a:latin typeface="Arial"/>
              </a:rPr>
              <a:t>Cu</a:t>
            </a:r>
            <a:r>
              <a:rPr lang="en-US" sz="2000" baseline="-25000">
                <a:latin typeface="Arial"/>
              </a:rPr>
              <a:t>2</a:t>
            </a:r>
            <a:r>
              <a:rPr lang="en-US" sz="2000">
                <a:latin typeface="Arial"/>
              </a:rPr>
              <a:t>O </a:t>
            </a:r>
            <a:r>
              <a:rPr lang="mk-MK" sz="2000">
                <a:latin typeface="Arial"/>
              </a:rPr>
              <a:t>    бакар</a:t>
            </a:r>
            <a:r>
              <a:rPr lang="en-US" sz="2000">
                <a:solidFill>
                  <a:srgbClr val="002060"/>
                </a:solidFill>
                <a:latin typeface="Arial"/>
              </a:rPr>
              <a:t>(I)</a:t>
            </a:r>
            <a:r>
              <a:rPr lang="en-US" sz="2000">
                <a:latin typeface="Arial"/>
              </a:rPr>
              <a:t> </a:t>
            </a:r>
            <a:r>
              <a:rPr lang="mk-MK" sz="2000">
                <a:latin typeface="Arial"/>
              </a:rPr>
              <a:t> оксид</a:t>
            </a:r>
            <a:r>
              <a:rPr lang="en-US" sz="2000">
                <a:latin typeface="Arial"/>
              </a:rPr>
              <a:t> </a:t>
            </a:r>
            <a:endParaRPr/>
          </a:p>
          <a:p>
            <a:pPr lvl="2" algn="just"/>
            <a:r>
              <a:rPr lang="mk-MK" sz="2000">
                <a:latin typeface="Arial"/>
              </a:rPr>
              <a:t>	</a:t>
            </a:r>
            <a:r>
              <a:rPr lang="en-US" sz="2000">
                <a:latin typeface="Arial"/>
              </a:rPr>
              <a:t>CuO </a:t>
            </a:r>
            <a:r>
              <a:rPr lang="mk-MK" sz="2000">
                <a:latin typeface="Arial"/>
              </a:rPr>
              <a:t>     бакар</a:t>
            </a:r>
            <a:r>
              <a:rPr lang="en-US" sz="2000">
                <a:solidFill>
                  <a:srgbClr val="002060"/>
                </a:solidFill>
                <a:latin typeface="Arial"/>
              </a:rPr>
              <a:t>(II)</a:t>
            </a:r>
            <a:r>
              <a:rPr lang="en-US" sz="2000">
                <a:latin typeface="Arial"/>
              </a:rPr>
              <a:t> </a:t>
            </a:r>
            <a:r>
              <a:rPr lang="mk-MK" sz="2000">
                <a:latin typeface="Arial"/>
              </a:rPr>
              <a:t> оксид</a:t>
            </a:r>
            <a:r>
              <a:rPr lang="en-US" sz="2000">
                <a:latin typeface="Arial"/>
              </a:rPr>
              <a:t> </a:t>
            </a:r>
            <a:endParaRPr/>
          </a:p>
          <a:p>
            <a:pPr lvl="2" algn="just"/>
            <a:r>
              <a:rPr lang="mk-MK" sz="2000">
                <a:latin typeface="Arial"/>
              </a:rPr>
              <a:t>	</a:t>
            </a:r>
            <a:r>
              <a:rPr lang="en-US" sz="2000">
                <a:latin typeface="Arial"/>
              </a:rPr>
              <a:t>FeO </a:t>
            </a:r>
            <a:r>
              <a:rPr lang="mk-MK" sz="2000">
                <a:latin typeface="Arial"/>
              </a:rPr>
              <a:t>      железо</a:t>
            </a:r>
            <a:r>
              <a:rPr lang="en-US" sz="2000">
                <a:solidFill>
                  <a:srgbClr val="002060"/>
                </a:solidFill>
                <a:latin typeface="Arial"/>
              </a:rPr>
              <a:t>(II)</a:t>
            </a:r>
            <a:r>
              <a:rPr lang="mk-MK" sz="2000">
                <a:latin typeface="Arial"/>
              </a:rPr>
              <a:t> </a:t>
            </a:r>
            <a:r>
              <a:rPr lang="en-US" sz="2000">
                <a:latin typeface="Arial"/>
              </a:rPr>
              <a:t> </a:t>
            </a:r>
            <a:r>
              <a:rPr lang="mk-MK" sz="2000">
                <a:latin typeface="Arial"/>
              </a:rPr>
              <a:t>оксид</a:t>
            </a:r>
            <a:r>
              <a:rPr lang="en-US" sz="2000">
                <a:latin typeface="Arial"/>
              </a:rPr>
              <a:t> </a:t>
            </a:r>
            <a:endParaRPr/>
          </a:p>
          <a:p>
            <a:pPr lvl="2" algn="just"/>
            <a:r>
              <a:rPr lang="mk-MK" sz="2000">
                <a:latin typeface="Arial"/>
              </a:rPr>
              <a:t>	</a:t>
            </a:r>
            <a:r>
              <a:rPr lang="en-US" sz="2000">
                <a:latin typeface="Arial"/>
              </a:rPr>
              <a:t>Fe</a:t>
            </a:r>
            <a:r>
              <a:rPr lang="en-US" sz="2000" baseline="-25000">
                <a:latin typeface="Arial"/>
              </a:rPr>
              <a:t>2</a:t>
            </a:r>
            <a:r>
              <a:rPr lang="en-US" sz="2000">
                <a:latin typeface="Arial"/>
              </a:rPr>
              <a:t>O</a:t>
            </a:r>
            <a:r>
              <a:rPr lang="en-US" sz="2000" baseline="-25000">
                <a:latin typeface="Arial"/>
              </a:rPr>
              <a:t>3</a:t>
            </a:r>
            <a:r>
              <a:rPr lang="en-US" sz="2000">
                <a:latin typeface="Arial"/>
              </a:rPr>
              <a:t> </a:t>
            </a:r>
            <a:r>
              <a:rPr lang="mk-MK" sz="2000">
                <a:latin typeface="Arial"/>
              </a:rPr>
              <a:t>   железо</a:t>
            </a:r>
            <a:r>
              <a:rPr lang="en-US" sz="2000">
                <a:solidFill>
                  <a:srgbClr val="002060"/>
                </a:solidFill>
                <a:latin typeface="Arial"/>
              </a:rPr>
              <a:t>(III)</a:t>
            </a:r>
            <a:r>
              <a:rPr lang="en-US" sz="2000">
                <a:latin typeface="Arial"/>
              </a:rPr>
              <a:t> </a:t>
            </a:r>
            <a:r>
              <a:rPr lang="mk-MK" sz="2000">
                <a:latin typeface="Arial"/>
              </a:rPr>
              <a:t> оксид  </a:t>
            </a:r>
            <a:endParaRPr/>
          </a:p>
          <a:p>
            <a:pPr/>
            <a:r>
              <a:rPr i="1" lang="mk-MK" sz="1400">
                <a:solidFill>
                  <a:srgbClr val="ff33cc"/>
                </a:solidFill>
                <a:latin typeface="Arial"/>
              </a:rPr>
              <a:t>Внимавај!   </a:t>
            </a:r>
            <a:r>
              <a:rPr lang="mk-MK" sz="1400">
                <a:solidFill>
                  <a:srgbClr val="ff33cc"/>
                </a:solidFill>
                <a:latin typeface="Arial"/>
              </a:rPr>
              <a:t>Името на металот и римскиот број се пишуваат слеано, додека името на </a:t>
            </a:r>
            <a:r>
              <a:rPr lang="mk-MK" sz="1400">
                <a:solidFill>
                  <a:srgbClr val="ff33cc"/>
                </a:solidFill>
                <a:latin typeface="Arial"/>
              </a:rPr>
              <a:t>	</a:t>
            </a:r>
            <a:r>
              <a:rPr lang="mk-MK" sz="1400">
                <a:solidFill>
                  <a:srgbClr val="ff33cc"/>
                </a:solidFill>
                <a:latin typeface="Arial"/>
              </a:rPr>
              <a:t>  металот (со или без римски број) и зборот оксид се пишуваат раздвоено. </a:t>
            </a:r>
            <a:endParaRPr/>
          </a:p>
          <a:p>
            <a:pPr>
              <a:buSzPct val="80000"/>
              <a:buFont typeface="Wingdings 2" charset="2"/>
              <a:buChar char=""/>
            </a:pPr>
            <a:endParaRPr/>
          </a:p>
          <a:p>
            <a:pPr>
              <a:buSzPct val="80000"/>
              <a:buFont typeface="Arial"/>
              <a:buAutoNum type="alphaLcPeriod"/>
            </a:pPr>
            <a:r>
              <a:rPr lang="mk-MK" sz="2000">
                <a:latin typeface="Arial"/>
              </a:rPr>
              <a:t>Номенклатура на неметални (киселински) оксиди</a:t>
            </a:r>
            <a:endParaRPr/>
          </a:p>
          <a:p>
            <a:pPr/>
            <a:r>
              <a:rPr lang="mk-MK" sz="2000">
                <a:latin typeface="Arial"/>
              </a:rPr>
              <a:t>	</a:t>
            </a:r>
            <a:r>
              <a:rPr lang="mk-MK" sz="2000">
                <a:solidFill>
                  <a:srgbClr val="ffff00"/>
                </a:solidFill>
                <a:latin typeface="Arial"/>
              </a:rPr>
              <a:t>Името на неметалниот оксид покрај на претходниот начин, може да се образува од името на металот и зборот „ОКСИД“. </a:t>
            </a:r>
            <a:r>
              <a:rPr lang="mk-MK" sz="2000">
                <a:solidFill>
                  <a:srgbClr val="1ef861"/>
                </a:solidFill>
                <a:latin typeface="Arial"/>
              </a:rPr>
              <a:t>Пред името на неметалот и пред зборот оксид </a:t>
            </a:r>
            <a:r>
              <a:rPr lang="mk-MK" sz="2000">
                <a:solidFill>
                  <a:srgbClr val="ffff00"/>
                </a:solidFill>
                <a:latin typeface="Arial"/>
              </a:rPr>
              <a:t>се додаваат префикси кои го означуваат соодветниот стехиометриски индекс именуван на грчки.  </a:t>
            </a:r>
            <a:r>
              <a:rPr lang="en-US" sz="2000">
                <a:solidFill>
                  <a:srgbClr val="ffff00"/>
                </a:solidFill>
                <a:latin typeface="Arial"/>
              </a:rPr>
              <a:t> </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8" name="TextShape 1"/>
          <p:cNvSpPr txBox="1"/>
          <p:nvPr/>
        </p:nvSpPr>
        <p:spPr>
          <a:xfrm>
            <a:off x="456840" y="274320"/>
            <a:ext cx="7467480" cy="561960"/>
          </a:xfrm>
          <a:prstGeom prst="rect">
            <a:avLst/>
          </a:prstGeom>
          <a:noFill/>
          <a:ln>
            <a:noFill/>
          </a:ln>
        </p:spPr>
        <p:txBody>
          <a:bodyPr lIns="45720" rIns="45720" anchor="ctr"/>
          <a:p>
            <a:pPr/>
            <a:r>
              <a:rPr lang="mk-MK" sz="2800">
                <a:latin typeface="Franklin Gothic Book"/>
              </a:rPr>
              <a:t>Оксиди</a:t>
            </a:r>
            <a:endParaRPr/>
          </a:p>
        </p:txBody>
      </p:sp>
      <p:sp>
        <p:nvSpPr>
          <p:cNvPr id="289" name="TextShape 2"/>
          <p:cNvSpPr txBox="1"/>
          <p:nvPr/>
        </p:nvSpPr>
        <p:spPr>
          <a:xfrm>
            <a:off x="456840" y="836280"/>
            <a:ext cx="7467480" cy="5289480"/>
          </a:xfrm>
          <a:prstGeom prst="rect">
            <a:avLst/>
          </a:prstGeom>
          <a:noFill/>
          <a:ln>
            <a:noFill/>
          </a:ln>
        </p:spPr>
        <p:txBody>
          <a:bodyPr/>
          <a:p>
            <a:pPr/>
            <a:endParaRPr/>
          </a:p>
          <a:p>
            <a:pPr>
              <a:buSzPct val="80000"/>
              <a:buFont typeface="Wingdings 2" charset="2"/>
              <a:buChar char=""/>
            </a:pPr>
            <a:endParaRPr/>
          </a:p>
          <a:p>
            <a:pPr>
              <a:buSzPct val="80000"/>
              <a:buFont typeface="Wingdings 2" charset="2"/>
              <a:buChar char=""/>
            </a:pPr>
            <a:endParaRPr/>
          </a:p>
          <a:p>
            <a:pPr>
              <a:buSzPct val="80000"/>
              <a:buFont typeface="Wingdings 2" charset="2"/>
              <a:buChar char=""/>
            </a:pPr>
            <a:endParaRPr/>
          </a:p>
          <a:p>
            <a:pPr>
              <a:buSzPct val="80000"/>
              <a:buFont typeface="Wingdings 2" charset="2"/>
              <a:buChar char=""/>
            </a:pPr>
            <a:endParaRPr/>
          </a:p>
          <a:p>
            <a:pPr>
              <a:buSzPct val="80000"/>
              <a:buFont typeface="Wingdings 2" charset="2"/>
              <a:buChar char=""/>
            </a:pPr>
            <a:endParaRPr/>
          </a:p>
          <a:p>
            <a:pPr/>
            <a:r>
              <a:rPr i="1" lang="mk-MK" sz="2000">
                <a:latin typeface="Arial"/>
              </a:rPr>
              <a:t>Примери: </a:t>
            </a:r>
            <a:r>
              <a:rPr i="1" lang="mk-MK" sz="2000">
                <a:latin typeface="Arial"/>
              </a:rPr>
              <a:t>	</a:t>
            </a:r>
            <a:r>
              <a:rPr lang="en-US" sz="2000">
                <a:latin typeface="Arial"/>
              </a:rPr>
              <a:t>N</a:t>
            </a:r>
            <a:r>
              <a:rPr lang="en-US" sz="2000" baseline="-30000">
                <a:latin typeface="Arial"/>
              </a:rPr>
              <a:t>2</a:t>
            </a:r>
            <a:r>
              <a:rPr lang="en-US" sz="2000">
                <a:latin typeface="Arial"/>
              </a:rPr>
              <a:t>O</a:t>
            </a:r>
            <a:r>
              <a:rPr lang="en-US" sz="2000" baseline="-30000">
                <a:latin typeface="Arial"/>
              </a:rPr>
              <a:t>5</a:t>
            </a:r>
            <a:r>
              <a:rPr lang="mk-MK" sz="2000">
                <a:latin typeface="Arial"/>
              </a:rPr>
              <a:t>    </a:t>
            </a:r>
            <a:r>
              <a:rPr lang="mk-MK" sz="2000">
                <a:solidFill>
                  <a:srgbClr val="1ef861"/>
                </a:solidFill>
                <a:latin typeface="Arial"/>
              </a:rPr>
              <a:t>ди</a:t>
            </a:r>
            <a:r>
              <a:rPr lang="mk-MK" sz="2000">
                <a:latin typeface="Arial"/>
              </a:rPr>
              <a:t>азот </a:t>
            </a:r>
            <a:r>
              <a:rPr lang="mk-MK" sz="2000">
                <a:solidFill>
                  <a:srgbClr val="1ef861"/>
                </a:solidFill>
                <a:latin typeface="Arial"/>
              </a:rPr>
              <a:t>пента</a:t>
            </a:r>
            <a:r>
              <a:rPr lang="mk-MK" sz="2000">
                <a:latin typeface="Arial"/>
              </a:rPr>
              <a:t>оксид</a:t>
            </a:r>
            <a:endParaRPr/>
          </a:p>
          <a:p>
            <a:pPr/>
            <a:r>
              <a:rPr lang="mk-MK" sz="2000">
                <a:latin typeface="Arial"/>
              </a:rPr>
              <a:t>	</a:t>
            </a:r>
            <a:r>
              <a:rPr lang="mk-MK" sz="2000">
                <a:latin typeface="Arial"/>
              </a:rPr>
              <a:t>	</a:t>
            </a:r>
            <a:r>
              <a:rPr lang="mk-MK" sz="2000">
                <a:latin typeface="Arial"/>
              </a:rPr>
              <a:t>	</a:t>
            </a:r>
            <a:r>
              <a:rPr lang="en-US" sz="2000">
                <a:latin typeface="Arial"/>
              </a:rPr>
              <a:t>SO</a:t>
            </a:r>
            <a:r>
              <a:rPr lang="en-US" sz="2000" baseline="-30000">
                <a:latin typeface="Arial"/>
              </a:rPr>
              <a:t>3</a:t>
            </a:r>
            <a:r>
              <a:rPr lang="en-US" sz="2000">
                <a:latin typeface="Arial"/>
              </a:rPr>
              <a:t>     </a:t>
            </a:r>
            <a:r>
              <a:rPr lang="mk-MK" sz="2000">
                <a:latin typeface="Arial"/>
              </a:rPr>
              <a:t>сулфур </a:t>
            </a:r>
            <a:r>
              <a:rPr lang="mk-MK" sz="2000">
                <a:solidFill>
                  <a:srgbClr val="1ef861"/>
                </a:solidFill>
                <a:latin typeface="Arial"/>
              </a:rPr>
              <a:t>три</a:t>
            </a:r>
            <a:r>
              <a:rPr lang="mk-MK" sz="2000">
                <a:latin typeface="Arial"/>
              </a:rPr>
              <a:t>оксид </a:t>
            </a:r>
            <a:endParaRPr/>
          </a:p>
          <a:p>
            <a:pPr/>
            <a:r>
              <a:rPr lang="mk-MK" sz="2000">
                <a:latin typeface="Arial"/>
              </a:rPr>
              <a:t>	</a:t>
            </a:r>
            <a:r>
              <a:rPr lang="mk-MK" sz="2000">
                <a:latin typeface="Arial"/>
              </a:rPr>
              <a:t>	</a:t>
            </a:r>
            <a:r>
              <a:rPr lang="mk-MK" sz="2000">
                <a:latin typeface="Arial"/>
              </a:rPr>
              <a:t>	</a:t>
            </a:r>
            <a:r>
              <a:rPr lang="en-US" sz="2000">
                <a:latin typeface="Arial"/>
              </a:rPr>
              <a:t>P</a:t>
            </a:r>
            <a:r>
              <a:rPr lang="en-US" sz="2000" baseline="-30000">
                <a:latin typeface="Arial"/>
              </a:rPr>
              <a:t>4</a:t>
            </a:r>
            <a:r>
              <a:rPr lang="en-US" sz="2000">
                <a:latin typeface="Arial"/>
              </a:rPr>
              <a:t>O</a:t>
            </a:r>
            <a:r>
              <a:rPr lang="en-US" sz="2000" baseline="-30000">
                <a:latin typeface="Arial"/>
              </a:rPr>
              <a:t>10</a:t>
            </a:r>
            <a:r>
              <a:rPr lang="en-US" sz="2000">
                <a:latin typeface="Arial"/>
              </a:rPr>
              <a:t>  </a:t>
            </a:r>
            <a:r>
              <a:rPr lang="mk-MK" sz="2000">
                <a:solidFill>
                  <a:srgbClr val="1ef861"/>
                </a:solidFill>
                <a:latin typeface="Arial"/>
              </a:rPr>
              <a:t>тетра</a:t>
            </a:r>
            <a:r>
              <a:rPr lang="mk-MK" sz="2000">
                <a:latin typeface="Arial"/>
              </a:rPr>
              <a:t>фосфор </a:t>
            </a:r>
            <a:r>
              <a:rPr lang="mk-MK" sz="2000">
                <a:solidFill>
                  <a:srgbClr val="1ef861"/>
                </a:solidFill>
                <a:latin typeface="Arial"/>
              </a:rPr>
              <a:t>дека</a:t>
            </a:r>
            <a:r>
              <a:rPr lang="mk-MK" sz="2000">
                <a:latin typeface="Arial"/>
              </a:rPr>
              <a:t>оксид</a:t>
            </a:r>
            <a:endParaRPr/>
          </a:p>
          <a:p>
            <a:pPr/>
            <a:endParaRPr/>
          </a:p>
        </p:txBody>
      </p:sp>
      <p:graphicFrame>
        <p:nvGraphicFramePr>
          <p:cNvPr id="290" name="Table 3"/>
          <p:cNvGraphicFramePr/>
          <p:nvPr/>
        </p:nvGraphicFramePr>
        <p:xfrm>
          <a:off x="611280" y="1052640"/>
          <a:ext cx="3960720" cy="2595600"/>
        </p:xfrm>
        <a:graphic>
          <a:graphicData uri="http://schemas.openxmlformats.org/drawingml/2006/table">
            <a:tbl>
              <a:tblPr/>
              <a:tblGrid>
                <a:gridCol w="720720"/>
                <a:gridCol w="1224000"/>
                <a:gridCol w="718920"/>
                <a:gridCol w="1297080"/>
              </a:tblGrid>
              <a:tr h="371520">
                <a:tc>
                  <a:txBody>
                    <a:bodyPr/>
                    <a:p>
                      <a:pPr/>
                      <a:r>
                        <a:rPr b="1" lang="mk-MK">
                          <a:solidFill>
                            <a:srgbClr val="000000"/>
                          </a:solidFill>
                          <a:latin typeface="Arial"/>
                        </a:rPr>
                        <a:t>број</a:t>
                      </a:r>
                      <a:endParaRPr/>
                    </a:p>
                  </a:txBody>
                  <a:tcPr/>
                </a:tc>
                <a:tc>
                  <a:txBody>
                    <a:bodyPr/>
                    <a:p>
                      <a:pPr/>
                      <a:r>
                        <a:rPr b="1" lang="mk-MK">
                          <a:solidFill>
                            <a:srgbClr val="000000"/>
                          </a:solidFill>
                          <a:latin typeface="Arial"/>
                        </a:rPr>
                        <a:t>префикс</a:t>
                      </a:r>
                      <a:endParaRPr/>
                    </a:p>
                  </a:txBody>
                  <a:tcPr/>
                </a:tc>
                <a:tc>
                  <a:txBody>
                    <a:bodyPr/>
                    <a:p>
                      <a:pPr/>
                      <a:r>
                        <a:rPr b="1" lang="mk-MK">
                          <a:solidFill>
                            <a:srgbClr val="000000"/>
                          </a:solidFill>
                          <a:latin typeface="Arial"/>
                        </a:rPr>
                        <a:t>број</a:t>
                      </a:r>
                      <a:endParaRPr/>
                    </a:p>
                  </a:txBody>
                  <a:tcPr/>
                </a:tc>
                <a:tc>
                  <a:txBody>
                    <a:bodyPr/>
                    <a:p>
                      <a:pPr/>
                      <a:r>
                        <a:rPr b="1" lang="mk-MK">
                          <a:solidFill>
                            <a:srgbClr val="000000"/>
                          </a:solidFill>
                          <a:latin typeface="Arial"/>
                        </a:rPr>
                        <a:t>префикс</a:t>
                      </a:r>
                      <a:endParaRPr/>
                    </a:p>
                  </a:txBody>
                  <a:tcPr/>
                </a:tc>
              </a:tr>
              <a:tr h="369720">
                <a:tc>
                  <a:txBody>
                    <a:bodyPr/>
                    <a:p>
                      <a:pPr/>
                      <a:r>
                        <a:rPr lang="mk-MK">
                          <a:solidFill>
                            <a:srgbClr val="000000"/>
                          </a:solidFill>
                          <a:latin typeface="Arial"/>
                        </a:rPr>
                        <a:t>1</a:t>
                      </a:r>
                      <a:endParaRPr/>
                    </a:p>
                  </a:txBody>
                  <a:tcPr/>
                </a:tc>
                <a:tc>
                  <a:txBody>
                    <a:bodyPr/>
                    <a:p>
                      <a:pPr/>
                      <a:r>
                        <a:rPr lang="mk-MK">
                          <a:solidFill>
                            <a:srgbClr val="000000"/>
                          </a:solidFill>
                          <a:latin typeface="Arial"/>
                        </a:rPr>
                        <a:t>моно-</a:t>
                      </a:r>
                      <a:endParaRPr/>
                    </a:p>
                  </a:txBody>
                  <a:tcPr/>
                </a:tc>
                <a:tc>
                  <a:txBody>
                    <a:bodyPr/>
                    <a:p>
                      <a:pPr/>
                      <a:r>
                        <a:rPr lang="mk-MK">
                          <a:solidFill>
                            <a:srgbClr val="000000"/>
                          </a:solidFill>
                          <a:latin typeface="Arial"/>
                        </a:rPr>
                        <a:t>7</a:t>
                      </a:r>
                      <a:endParaRPr/>
                    </a:p>
                  </a:txBody>
                  <a:tcPr/>
                </a:tc>
                <a:tc>
                  <a:txBody>
                    <a:bodyPr/>
                    <a:p>
                      <a:pPr/>
                      <a:r>
                        <a:rPr lang="mk-MK">
                          <a:solidFill>
                            <a:srgbClr val="000000"/>
                          </a:solidFill>
                          <a:latin typeface="Arial"/>
                        </a:rPr>
                        <a:t>хепта-</a:t>
                      </a:r>
                      <a:endParaRPr/>
                    </a:p>
                  </a:txBody>
                  <a:tcPr/>
                </a:tc>
              </a:tr>
              <a:tr h="371520">
                <a:tc>
                  <a:txBody>
                    <a:bodyPr/>
                    <a:p>
                      <a:pPr/>
                      <a:r>
                        <a:rPr lang="mk-MK">
                          <a:solidFill>
                            <a:srgbClr val="000000"/>
                          </a:solidFill>
                          <a:latin typeface="Arial"/>
                        </a:rPr>
                        <a:t>2</a:t>
                      </a:r>
                      <a:endParaRPr/>
                    </a:p>
                  </a:txBody>
                  <a:tcPr/>
                </a:tc>
                <a:tc>
                  <a:txBody>
                    <a:bodyPr/>
                    <a:p>
                      <a:pPr/>
                      <a:r>
                        <a:rPr lang="mk-MK">
                          <a:solidFill>
                            <a:srgbClr val="000000"/>
                          </a:solidFill>
                          <a:latin typeface="Arial"/>
                        </a:rPr>
                        <a:t>ди-</a:t>
                      </a:r>
                      <a:endParaRPr/>
                    </a:p>
                  </a:txBody>
                  <a:tcPr/>
                </a:tc>
                <a:tc>
                  <a:txBody>
                    <a:bodyPr/>
                    <a:p>
                      <a:pPr/>
                      <a:r>
                        <a:rPr lang="mk-MK">
                          <a:solidFill>
                            <a:srgbClr val="000000"/>
                          </a:solidFill>
                          <a:latin typeface="Arial"/>
                        </a:rPr>
                        <a:t>8</a:t>
                      </a:r>
                      <a:endParaRPr/>
                    </a:p>
                  </a:txBody>
                  <a:tcPr/>
                </a:tc>
                <a:tc>
                  <a:txBody>
                    <a:bodyPr/>
                    <a:p>
                      <a:pPr/>
                      <a:r>
                        <a:rPr lang="mk-MK">
                          <a:solidFill>
                            <a:srgbClr val="000000"/>
                          </a:solidFill>
                          <a:latin typeface="Arial"/>
                        </a:rPr>
                        <a:t>окта-</a:t>
                      </a:r>
                      <a:endParaRPr/>
                    </a:p>
                  </a:txBody>
                  <a:tcPr/>
                </a:tc>
              </a:tr>
              <a:tr h="369720">
                <a:tc>
                  <a:txBody>
                    <a:bodyPr/>
                    <a:p>
                      <a:pPr/>
                      <a:r>
                        <a:rPr lang="mk-MK">
                          <a:solidFill>
                            <a:srgbClr val="000000"/>
                          </a:solidFill>
                          <a:latin typeface="Arial"/>
                        </a:rPr>
                        <a:t>3</a:t>
                      </a:r>
                      <a:endParaRPr/>
                    </a:p>
                  </a:txBody>
                  <a:tcPr/>
                </a:tc>
                <a:tc>
                  <a:txBody>
                    <a:bodyPr/>
                    <a:p>
                      <a:pPr/>
                      <a:r>
                        <a:rPr lang="mk-MK">
                          <a:solidFill>
                            <a:srgbClr val="000000"/>
                          </a:solidFill>
                          <a:latin typeface="Arial"/>
                        </a:rPr>
                        <a:t>три-</a:t>
                      </a:r>
                      <a:endParaRPr/>
                    </a:p>
                  </a:txBody>
                  <a:tcPr/>
                </a:tc>
                <a:tc>
                  <a:txBody>
                    <a:bodyPr/>
                    <a:p>
                      <a:pPr/>
                      <a:r>
                        <a:rPr lang="mk-MK">
                          <a:solidFill>
                            <a:srgbClr val="000000"/>
                          </a:solidFill>
                          <a:latin typeface="Arial"/>
                        </a:rPr>
                        <a:t>9</a:t>
                      </a:r>
                      <a:endParaRPr/>
                    </a:p>
                  </a:txBody>
                  <a:tcPr/>
                </a:tc>
                <a:tc>
                  <a:txBody>
                    <a:bodyPr/>
                    <a:p>
                      <a:pPr/>
                      <a:r>
                        <a:rPr lang="mk-MK">
                          <a:solidFill>
                            <a:srgbClr val="000000"/>
                          </a:solidFill>
                          <a:latin typeface="Arial"/>
                        </a:rPr>
                        <a:t>нона-</a:t>
                      </a:r>
                      <a:endParaRPr/>
                    </a:p>
                  </a:txBody>
                  <a:tcPr/>
                </a:tc>
              </a:tr>
              <a:tr h="371520">
                <a:tc>
                  <a:txBody>
                    <a:bodyPr/>
                    <a:p>
                      <a:pPr/>
                      <a:r>
                        <a:rPr lang="mk-MK">
                          <a:solidFill>
                            <a:srgbClr val="000000"/>
                          </a:solidFill>
                          <a:latin typeface="Arial"/>
                        </a:rPr>
                        <a:t>4</a:t>
                      </a:r>
                      <a:endParaRPr/>
                    </a:p>
                  </a:txBody>
                  <a:tcPr/>
                </a:tc>
                <a:tc>
                  <a:txBody>
                    <a:bodyPr/>
                    <a:p>
                      <a:pPr/>
                      <a:r>
                        <a:rPr lang="mk-MK">
                          <a:solidFill>
                            <a:srgbClr val="000000"/>
                          </a:solidFill>
                          <a:latin typeface="Arial"/>
                        </a:rPr>
                        <a:t>тетра-</a:t>
                      </a:r>
                      <a:endParaRPr/>
                    </a:p>
                  </a:txBody>
                  <a:tcPr/>
                </a:tc>
                <a:tc>
                  <a:txBody>
                    <a:bodyPr/>
                    <a:p>
                      <a:pPr/>
                      <a:r>
                        <a:rPr lang="mk-MK">
                          <a:solidFill>
                            <a:srgbClr val="000000"/>
                          </a:solidFill>
                          <a:latin typeface="Arial"/>
                        </a:rPr>
                        <a:t>10</a:t>
                      </a:r>
                      <a:endParaRPr/>
                    </a:p>
                  </a:txBody>
                  <a:tcPr/>
                </a:tc>
                <a:tc>
                  <a:txBody>
                    <a:bodyPr/>
                    <a:p>
                      <a:pPr/>
                      <a:r>
                        <a:rPr lang="mk-MK">
                          <a:solidFill>
                            <a:srgbClr val="000000"/>
                          </a:solidFill>
                          <a:latin typeface="Arial"/>
                        </a:rPr>
                        <a:t>дека-</a:t>
                      </a:r>
                      <a:endParaRPr/>
                    </a:p>
                  </a:txBody>
                  <a:tcPr/>
                </a:tc>
              </a:tr>
              <a:tr h="370080">
                <a:tc>
                  <a:txBody>
                    <a:bodyPr/>
                    <a:p>
                      <a:pPr/>
                      <a:r>
                        <a:rPr lang="mk-MK">
                          <a:solidFill>
                            <a:srgbClr val="000000"/>
                          </a:solidFill>
                          <a:latin typeface="Arial"/>
                        </a:rPr>
                        <a:t>5</a:t>
                      </a:r>
                      <a:endParaRPr/>
                    </a:p>
                  </a:txBody>
                  <a:tcPr/>
                </a:tc>
                <a:tc>
                  <a:txBody>
                    <a:bodyPr/>
                    <a:p>
                      <a:pPr/>
                      <a:r>
                        <a:rPr lang="mk-MK">
                          <a:solidFill>
                            <a:srgbClr val="000000"/>
                          </a:solidFill>
                          <a:latin typeface="Arial"/>
                        </a:rPr>
                        <a:t>пента-</a:t>
                      </a:r>
                      <a:endParaRPr/>
                    </a:p>
                  </a:txBody>
                  <a:tcPr/>
                </a:tc>
                <a:tc>
                  <a:txBody>
                    <a:bodyPr/>
                    <a:p>
                      <a:pPr/>
                      <a:r>
                        <a:rPr lang="mk-MK">
                          <a:solidFill>
                            <a:srgbClr val="000000"/>
                          </a:solidFill>
                          <a:latin typeface="Arial"/>
                        </a:rPr>
                        <a:t>11</a:t>
                      </a:r>
                      <a:endParaRPr/>
                    </a:p>
                  </a:txBody>
                  <a:tcPr/>
                </a:tc>
                <a:tc>
                  <a:txBody>
                    <a:bodyPr/>
                    <a:p>
                      <a:pPr/>
                      <a:r>
                        <a:rPr lang="mk-MK">
                          <a:solidFill>
                            <a:srgbClr val="000000"/>
                          </a:solidFill>
                          <a:latin typeface="Arial"/>
                        </a:rPr>
                        <a:t>ундека-</a:t>
                      </a:r>
                      <a:endParaRPr/>
                    </a:p>
                  </a:txBody>
                  <a:tcPr/>
                </a:tc>
              </a:tr>
              <a:tr h="371520">
                <a:tc>
                  <a:txBody>
                    <a:bodyPr/>
                    <a:p>
                      <a:pPr/>
                      <a:r>
                        <a:rPr lang="mk-MK">
                          <a:solidFill>
                            <a:srgbClr val="000000"/>
                          </a:solidFill>
                          <a:latin typeface="Arial"/>
                        </a:rPr>
                        <a:t>6</a:t>
                      </a:r>
                      <a:endParaRPr/>
                    </a:p>
                  </a:txBody>
                  <a:tcPr/>
                </a:tc>
                <a:tc>
                  <a:txBody>
                    <a:bodyPr/>
                    <a:p>
                      <a:pPr/>
                      <a:r>
                        <a:rPr lang="mk-MK">
                          <a:solidFill>
                            <a:srgbClr val="000000"/>
                          </a:solidFill>
                          <a:latin typeface="Arial"/>
                        </a:rPr>
                        <a:t>хекса-</a:t>
                      </a:r>
                      <a:endParaRPr/>
                    </a:p>
                  </a:txBody>
                  <a:tcPr/>
                </a:tc>
                <a:tc>
                  <a:txBody>
                    <a:bodyPr/>
                    <a:p>
                      <a:pPr/>
                      <a:r>
                        <a:rPr lang="mk-MK">
                          <a:solidFill>
                            <a:srgbClr val="000000"/>
                          </a:solidFill>
                          <a:latin typeface="Arial"/>
                        </a:rPr>
                        <a:t>12</a:t>
                      </a:r>
                      <a:endParaRPr/>
                    </a:p>
                  </a:txBody>
                  <a:tcPr/>
                </a:tc>
                <a:tc>
                  <a:txBody>
                    <a:bodyPr/>
                    <a:p>
                      <a:pPr/>
                      <a:r>
                        <a:rPr lang="mk-MK">
                          <a:solidFill>
                            <a:srgbClr val="000000"/>
                          </a:solidFill>
                          <a:latin typeface="Arial"/>
                        </a:rPr>
                        <a:t>додека-</a:t>
                      </a:r>
                      <a:endParaRPr/>
                    </a:p>
                  </a:txBody>
                  <a:tcPr/>
                </a:tc>
              </a:tr>
            </a:tbl>
          </a:graphicData>
        </a:graphic>
      </p:graphicFrame>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14692</TotalTime>
  <Application>LibreOffice/4.4.1.2$Windows_x86 LibreOffice_project/45e2de17089c24a1fa810c8f975a7171ba4cd432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2011-04-23T07:50:18Z</dcterms:created>
  <dc:creator>Marjan</dc:creator>
  <dc:language>mk-MK</dc:language>
  <cp:lastModifiedBy>korisnik</cp:lastModifiedBy>
  <dcterms:modified xsi:type="dcterms:W3CDTF">2017-05-14T22:10:18Z</dcterms:modified>
  <cp:revision>27</cp:revision>
  <dc:title>Неоргански  соединенија  ОКСИДИ</dc:title>
</cp:coreProperties>
</file>

<file path=docProps/custom.xml><?xml version="1.0" encoding="utf-8"?>
<Properties xmlns="http://schemas.openxmlformats.org/officeDocument/2006/custom-properties" xmlns:vt="http://schemas.openxmlformats.org/officeDocument/2006/docPropsVTypes"/>
</file>