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62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686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097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03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10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67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9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3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37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63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Прокариоти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биологија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1711936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800" dirty="0" smtClean="0"/>
              <a:t>Едноклеточните организми изградени од прокариотски клетки се наречени прокариоти</a:t>
            </a:r>
            <a:endParaRPr lang="mk-MK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599" y="2235358"/>
            <a:ext cx="5571409" cy="431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90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838200"/>
            <a:ext cx="3566160" cy="5471160"/>
          </a:xfrm>
        </p:spPr>
        <p:txBody>
          <a:bodyPr>
            <a:normAutofit/>
          </a:bodyPr>
          <a:lstStyle/>
          <a:p>
            <a:r>
              <a:rPr lang="ru-RU" dirty="0"/>
              <a:t>Во цитоплазмата на прокариотската клетка се разликуваат два региона: </a:t>
            </a:r>
            <a:endParaRPr lang="ru-RU" dirty="0" smtClean="0"/>
          </a:p>
          <a:p>
            <a:r>
              <a:rPr lang="ru-RU" dirty="0" smtClean="0"/>
              <a:t>централен</a:t>
            </a:r>
            <a:r>
              <a:rPr lang="ru-RU" dirty="0"/>
              <a:t> (грчки: prokaryon, од каде доаѓа и името</a:t>
            </a:r>
            <a:r>
              <a:rPr lang="ru-RU" dirty="0" smtClean="0"/>
              <a:t>); </a:t>
            </a:r>
            <a:r>
              <a:rPr lang="ru-RU" dirty="0"/>
              <a:t>ипериферен (или процитоплазма). </a:t>
            </a:r>
            <a:endParaRPr lang="ru-RU" dirty="0" smtClean="0"/>
          </a:p>
          <a:p>
            <a:r>
              <a:rPr lang="ru-RU" dirty="0" smtClean="0"/>
              <a:t>Прокариотите </a:t>
            </a:r>
            <a:r>
              <a:rPr lang="ru-RU" dirty="0"/>
              <a:t>немаат организирано клеточно јадро како кај еукариотите, туку тоа е </a:t>
            </a:r>
            <a:r>
              <a:rPr lang="ru-RU" dirty="0" smtClean="0"/>
              <a:t>дифузно распоредено </a:t>
            </a:r>
            <a:r>
              <a:rPr lang="ru-RU" dirty="0"/>
              <a:t>во централниот регион и е наречено нуклеоид. Во овој регион, се наоѓа и еден хромозом, изграден само од ДНК (безхистони), кој е носач на генетската информација.</a:t>
            </a:r>
            <a:endParaRPr lang="mk-MK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600200"/>
            <a:ext cx="3774004" cy="432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3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838200"/>
            <a:ext cx="7290055" cy="5471160"/>
          </a:xfrm>
        </p:spPr>
        <p:txBody>
          <a:bodyPr>
            <a:normAutofit/>
          </a:bodyPr>
          <a:lstStyle/>
          <a:p>
            <a:r>
              <a:rPr lang="mk-MK" dirty="0"/>
              <a:t>Периферниот регион (протоплазмата) има поголема густина од централниоти освен рибозоми во него не се содржат други органели</a:t>
            </a:r>
            <a:r>
              <a:rPr lang="mk-MK" dirty="0" smtClean="0"/>
              <a:t>.</a:t>
            </a:r>
            <a:endParaRPr lang="en-US" dirty="0" smtClean="0"/>
          </a:p>
          <a:p>
            <a:r>
              <a:rPr lang="mk-MK" dirty="0"/>
              <a:t>Рибозомите во прокариотските клетки се разликуваат од оние во еукариотските по седиментационата константа, која кај прокариотските рибозоми е 70 </a:t>
            </a:r>
            <a:r>
              <a:rPr lang="en-US" dirty="0"/>
              <a:t>S, </a:t>
            </a:r>
            <a:r>
              <a:rPr lang="mk-MK" dirty="0"/>
              <a:t>а кај еукариотските 80 </a:t>
            </a:r>
            <a:r>
              <a:rPr lang="en-US" dirty="0"/>
              <a:t>S</a:t>
            </a:r>
            <a:r>
              <a:rPr lang="en-US" dirty="0" smtClean="0"/>
              <a:t>.</a:t>
            </a:r>
            <a:endParaRPr lang="mk-MK" dirty="0" smtClean="0"/>
          </a:p>
          <a:p>
            <a:r>
              <a:rPr lang="mk-MK" dirty="0"/>
              <a:t>Поголем број од прокариотските претставници имаат клеточен вид (како бактериите</a:t>
            </a:r>
            <a:r>
              <a:rPr lang="mk-MK" dirty="0" smtClean="0"/>
              <a:t>).</a:t>
            </a:r>
            <a:r>
              <a:rPr lang="mk-MK" dirty="0"/>
              <a:t> </a:t>
            </a:r>
            <a:endParaRPr lang="mk-MK" dirty="0" smtClean="0"/>
          </a:p>
          <a:p>
            <a:r>
              <a:rPr lang="mk-MK" dirty="0" smtClean="0"/>
              <a:t>Разликата </a:t>
            </a:r>
            <a:r>
              <a:rPr lang="mk-MK" dirty="0"/>
              <a:t>од еукариотите е тоа што во неговиот состав не влегува јаглехидратот целулоза. Прокариотските клетки, глевно, се делат со проста делба и кај нив нема делбен апарат. Тие мое да создаваат лабави колонии, бидејќи немаат голема способност за соединување со други клетки.</a:t>
            </a:r>
          </a:p>
          <a:p>
            <a:r>
              <a:rPr lang="mk-MK" dirty="0"/>
              <a:t>Имаат нагласени способности за приспособување кон условите на ивеење, се одликуваат со брзо растење и кусо време за регенерација и поради тоа се широко распространети.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998050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бактерии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Најмногубројни од прокариотите се бактериите.</a:t>
            </a:r>
          </a:p>
          <a:p>
            <a:r>
              <a:rPr lang="mk-MK" dirty="0" smtClean="0"/>
              <a:t>Бактериите се многу ситни организми составени само од една клетка, која е поедноставна и значително поинаква од растителните и животинските клетки. Тие жживеат и се размножуваат таму каде што можат да најдат извор на енергија за живот.</a:t>
            </a:r>
          </a:p>
          <a:p>
            <a:r>
              <a:rPr lang="mk-MK" dirty="0" smtClean="0"/>
              <a:t>Некои живеат во или на друго живо суштество, било да се штетни (предизвикуваат болести) или корисни, на пример, заштитуваат од некои штетни бактерии.</a:t>
            </a:r>
          </a:p>
          <a:p>
            <a:r>
              <a:rPr lang="mk-MK" dirty="0" smtClean="0"/>
              <a:t>Повеќето од бактериите, меѓутоа, живеат во или на угинати растенија или животни и нивното дејство предизвикува распаѓање гниење).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143346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Видови бактерии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k-MK" dirty="0" smtClean="0"/>
              <a:t>Според формата на клетката, бактериите се делат на:</a:t>
            </a:r>
          </a:p>
          <a:p>
            <a:r>
              <a:rPr lang="mk-MK" dirty="0" smtClean="0"/>
              <a:t>Топчести (коки);</a:t>
            </a:r>
          </a:p>
          <a:p>
            <a:r>
              <a:rPr lang="mk-MK" dirty="0" smtClean="0"/>
              <a:t>Стапчести (бацили);</a:t>
            </a:r>
          </a:p>
          <a:p>
            <a:r>
              <a:rPr lang="mk-MK" dirty="0" smtClean="0"/>
              <a:t>Спирални (спирили и спирохети).</a:t>
            </a:r>
          </a:p>
          <a:p>
            <a:r>
              <a:rPr lang="mk-MK" dirty="0" smtClean="0"/>
              <a:t>Освен овие форми има и многу други т.н. </a:t>
            </a:r>
            <a:r>
              <a:rPr lang="mk-MK" dirty="0"/>
              <a:t>п</a:t>
            </a:r>
            <a:r>
              <a:rPr lang="mk-MK" dirty="0" smtClean="0"/>
              <a:t>реодни форми. Такви се на пример:</a:t>
            </a:r>
          </a:p>
          <a:p>
            <a:r>
              <a:rPr lang="mk-MK" dirty="0" smtClean="0"/>
              <a:t>Кокобацили;</a:t>
            </a:r>
          </a:p>
          <a:p>
            <a:r>
              <a:rPr lang="mk-MK" dirty="0" smtClean="0"/>
              <a:t>Вибриони;</a:t>
            </a:r>
          </a:p>
          <a:p>
            <a:r>
              <a:rPr lang="mk-MK" dirty="0" smtClean="0"/>
              <a:t>Стрептококи;</a:t>
            </a:r>
          </a:p>
          <a:p>
            <a:r>
              <a:rPr lang="mk-MK" dirty="0" smtClean="0"/>
              <a:t>Стафилококи.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380241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бактерии</a:t>
            </a:r>
            <a:endParaRPr lang="mk-MK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9979" y="2443683"/>
            <a:ext cx="5010421" cy="35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022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</TotalTime>
  <Words>296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Tw Cen MT</vt:lpstr>
      <vt:lpstr>Tw Cen MT Condensed</vt:lpstr>
      <vt:lpstr>Wingdings 3</vt:lpstr>
      <vt:lpstr>Integral</vt:lpstr>
      <vt:lpstr>Прокариоти</vt:lpstr>
      <vt:lpstr>Едноклеточните организми изградени од прокариотски клетки се наречени прокариоти</vt:lpstr>
      <vt:lpstr>PowerPoint Presentation</vt:lpstr>
      <vt:lpstr>PowerPoint Presentation</vt:lpstr>
      <vt:lpstr>бактерии</vt:lpstr>
      <vt:lpstr>Видови бактерии</vt:lpstr>
      <vt:lpstr>бактерии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Прокариоти</dc:title>
  <dc:creator>Bibe</dc:creator>
  <cp:lastModifiedBy>Bibe</cp:lastModifiedBy>
  <cp:revision>4</cp:revision>
  <dcterms:created xsi:type="dcterms:W3CDTF">2006-08-16T00:00:00Z</dcterms:created>
  <dcterms:modified xsi:type="dcterms:W3CDTF">2017-05-15T09:51:57Z</dcterms:modified>
</cp:coreProperties>
</file>