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69" r:id="rId19"/>
    <p:sldId id="270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6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4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144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4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11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57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0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2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4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8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7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9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08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96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mk-MK" dirty="0" smtClean="0"/>
              <a:t>Македонија</a:t>
            </a:r>
            <a:endParaRPr lang="mk-M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mk-MK" dirty="0" smtClean="0"/>
              <a:t>географија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29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Дојранско Езеро</a:t>
            </a:r>
            <a:endParaRPr lang="mk-MK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77" y="1825625"/>
            <a:ext cx="5801784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37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b="1" dirty="0" smtClean="0"/>
              <a:t>Национални паркови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k-MK" dirty="0" smtClean="0"/>
              <a:t>Македонија има три национални парка</a:t>
            </a:r>
            <a:r>
              <a:rPr lang="en-US" dirty="0" smtClean="0"/>
              <a:t>:</a:t>
            </a:r>
          </a:p>
          <a:p>
            <a:r>
              <a:rPr lang="mk-MK" dirty="0" smtClean="0"/>
              <a:t>Маврово</a:t>
            </a:r>
            <a:endParaRPr lang="en-US" dirty="0" smtClean="0"/>
          </a:p>
          <a:p>
            <a:r>
              <a:rPr lang="mk-MK" dirty="0" smtClean="0"/>
              <a:t>Галичица</a:t>
            </a:r>
            <a:endParaRPr lang="en-US" dirty="0" smtClean="0"/>
          </a:p>
          <a:p>
            <a:r>
              <a:rPr lang="mk-MK" dirty="0" smtClean="0"/>
              <a:t>Пелистер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057330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Национален парк Маврово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mk-MK" dirty="0" smtClean="0"/>
              <a:t>Националниот парк Маврово е најголем, лоциран е во западниот дел на земјата и се наоѓа меѓу Мавровското Езеро и албанската граница.</a:t>
            </a:r>
            <a:r>
              <a:rPr lang="en-US" dirty="0" smtClean="0"/>
              <a:t> </a:t>
            </a:r>
            <a:endParaRPr lang="mk-MK" dirty="0" smtClean="0"/>
          </a:p>
          <a:p>
            <a:r>
              <a:rPr lang="mk-MK" dirty="0" smtClean="0"/>
              <a:t>Паркот ги опфаќа:</a:t>
            </a:r>
          </a:p>
          <a:p>
            <a:pPr marL="344488" indent="-342900">
              <a:buClr>
                <a:srgbClr val="666600"/>
              </a:buClr>
              <a:buSzPct val="7500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mk-MK" altLang="mk-MK" dirty="0"/>
              <a:t>Планините</a:t>
            </a:r>
            <a:r>
              <a:rPr lang="mk-MK" altLang="mk-MK" dirty="0" smtClean="0"/>
              <a:t>: Бистра</a:t>
            </a:r>
            <a:r>
              <a:rPr lang="mk-MK" altLang="mk-MK" dirty="0"/>
              <a:t>, Кораб, јужниот дел од шарпланинскиот масив, Дешат</a:t>
            </a:r>
          </a:p>
          <a:p>
            <a:pPr marL="344488" indent="-342900">
              <a:buClr>
                <a:srgbClr val="666600"/>
              </a:buClr>
              <a:buSzPct val="7500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mk-MK" altLang="mk-MK" dirty="0"/>
              <a:t>Реката Радика</a:t>
            </a:r>
          </a:p>
          <a:p>
            <a:pPr marL="344488" indent="-342900">
              <a:buClr>
                <a:srgbClr val="666600"/>
              </a:buClr>
              <a:buSzPct val="7500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mk-MK" altLang="mk-MK" dirty="0"/>
              <a:t>Мавровското Езеро</a:t>
            </a:r>
          </a:p>
          <a:p>
            <a:pPr marL="344488" indent="-342900">
              <a:buClr>
                <a:srgbClr val="666600"/>
              </a:buClr>
              <a:buSzPct val="7500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mk-MK" altLang="mk-MK" dirty="0"/>
              <a:t>Селата: Маврови Анови, Маврово, Леуново, Никифорово, Галичник, Ростуше, Гари, Јанче, Ростуше, Битуше и Лазарополе</a:t>
            </a:r>
            <a:endParaRPr lang="mk-MK" altLang="mk-MK" dirty="0"/>
          </a:p>
        </p:txBody>
      </p:sp>
    </p:spTree>
    <p:extLst>
      <p:ext uri="{BB962C8B-B14F-4D97-AF65-F5344CB8AC3E}">
        <p14:creationId xmlns:p14="http://schemas.microsoft.com/office/powerpoint/2010/main" val="3258065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9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Планината Бистра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817" y="1825625"/>
            <a:ext cx="6547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41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Планината Кораб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243" y="1825625"/>
            <a:ext cx="65006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Планината Дешат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701" y="1825625"/>
            <a:ext cx="58037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Реката Радика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817" y="1825625"/>
            <a:ext cx="6547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0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Национален парк Галичица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mk-MK" dirty="0" smtClean="0"/>
              <a:t>Националниот парк Галичица се наоѓа на македонската страна од планината Галичица, сместен меѓу двете најголеми езера, Охридското и Преспанското. </a:t>
            </a:r>
            <a:endParaRPr lang="en-US" dirty="0" smtClean="0"/>
          </a:p>
          <a:p>
            <a:r>
              <a:rPr lang="mk-MK" dirty="0" smtClean="0"/>
              <a:t>Флората е многу богата и е претставена со над 1000  видови од кои 11 се ендемски и може да се најдат само на планината Галичица и на ниту едно друго место</a:t>
            </a:r>
            <a:r>
              <a:rPr lang="en-US" dirty="0" smtClean="0"/>
              <a:t>both</a:t>
            </a:r>
            <a:r>
              <a:rPr lang="en-US" dirty="0"/>
              <a:t> </a:t>
            </a:r>
            <a:endParaRPr lang="mk-MK" dirty="0" smtClean="0"/>
          </a:p>
          <a:p>
            <a:r>
              <a:rPr lang="mk-MK" dirty="0" smtClean="0"/>
              <a:t>Од врвовите на Галичица се пружа незаборавна глетка кон двете езера и целата околина. 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37393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Македонија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mk-MK" b="1" dirty="0" smtClean="0"/>
              <a:t>Република Македонија е балканска земја која се наоѓа во Југоисточна Европа.</a:t>
            </a:r>
          </a:p>
          <a:p>
            <a:r>
              <a:rPr lang="mk-MK" dirty="0" smtClean="0"/>
              <a:t>Се граничи со Косово на северозапад, Србија на север, Бугарија на исток, Грција на југ и Албанија на запад.</a:t>
            </a:r>
            <a:endParaRPr lang="en-US" dirty="0" smtClean="0"/>
          </a:p>
          <a:p>
            <a:r>
              <a:rPr lang="mk-MK" dirty="0" smtClean="0"/>
              <a:t>Македоинја има</a:t>
            </a:r>
            <a:r>
              <a:rPr lang="en-US" dirty="0" smtClean="0"/>
              <a:t> 2.06</a:t>
            </a:r>
            <a:r>
              <a:rPr lang="mk-MK" dirty="0" smtClean="0"/>
              <a:t> милиони жители</a:t>
            </a:r>
            <a:r>
              <a:rPr lang="en-US" dirty="0" smtClean="0"/>
              <a:t>.</a:t>
            </a:r>
          </a:p>
          <a:p>
            <a:r>
              <a:rPr lang="mk-MK" dirty="0" smtClean="0"/>
              <a:t>Мнозинството го претставуваат етнички Македонци, а поголемо малцинство се Албанците со околу 25 %, потоа Турци, Роми, Срби, Власи и други.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418961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Национален парк Пелистер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mk-MK" dirty="0" smtClean="0"/>
              <a:t>Паркот се наоѓа на планинскиот масив Баба, над градот Битола. </a:t>
            </a:r>
          </a:p>
          <a:p>
            <a:r>
              <a:rPr lang="mk-MK" dirty="0" smtClean="0"/>
              <a:t>Паркот има богата флора и фауна.</a:t>
            </a:r>
          </a:p>
          <a:p>
            <a:r>
              <a:rPr lang="mk-MK" altLang="mk-MK" dirty="0"/>
              <a:t>На Пелистер расте ендемскиот петлистен бор – </a:t>
            </a:r>
            <a:r>
              <a:rPr lang="mk-MK" altLang="mk-MK" dirty="0" smtClean="0"/>
              <a:t>Молика.</a:t>
            </a:r>
            <a:endParaRPr lang="mk-MK" altLang="mk-MK" dirty="0"/>
          </a:p>
          <a:p>
            <a:r>
              <a:rPr lang="ru-RU" dirty="0"/>
              <a:t>Убавината на пејзажот </a:t>
            </a:r>
            <a:r>
              <a:rPr lang="ru-RU" dirty="0" smtClean="0"/>
              <a:t>е надополнет со животинскиот свет: </a:t>
            </a:r>
            <a:r>
              <a:rPr lang="ru-RU" dirty="0"/>
              <a:t>мечки, срни, волци, дивокози, срни, диви свињи, зајаци, неколку видови </a:t>
            </a:r>
            <a:r>
              <a:rPr lang="ru-RU" dirty="0" smtClean="0"/>
              <a:t>орли</a:t>
            </a:r>
            <a:r>
              <a:rPr lang="ru-RU" dirty="0"/>
              <a:t>, еребици, </a:t>
            </a:r>
            <a:r>
              <a:rPr lang="ru-RU" dirty="0" smtClean="0"/>
              <a:t>како </a:t>
            </a:r>
            <a:r>
              <a:rPr lang="ru-RU" dirty="0"/>
              <a:t>и </a:t>
            </a:r>
            <a:r>
              <a:rPr lang="ru-RU" dirty="0" smtClean="0"/>
              <a:t>ендемската </a:t>
            </a:r>
            <a:r>
              <a:rPr lang="ru-RU" dirty="0"/>
              <a:t>македонска пастрмка Пелагонија.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41358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43133"/>
            <a:ext cx="4114800" cy="62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37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133600"/>
            <a:ext cx="5562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k-MK" sz="6000" dirty="0" smtClean="0"/>
              <a:t>Поздрав од прекрасната Македонија</a:t>
            </a:r>
            <a:endParaRPr lang="mk-MK" sz="6000" dirty="0"/>
          </a:p>
        </p:txBody>
      </p:sp>
    </p:spTree>
    <p:extLst>
      <p:ext uri="{BB962C8B-B14F-4D97-AF65-F5344CB8AC3E}">
        <p14:creationId xmlns:p14="http://schemas.microsoft.com/office/powerpoint/2010/main" val="247466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3837"/>
            <a:ext cx="7620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2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Симболите на Македонија - знаме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788" y="2082403"/>
            <a:ext cx="7675562" cy="38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28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Симболите на Македонија - грб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664" y="1825625"/>
            <a:ext cx="40518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b="1" dirty="0" smtClean="0"/>
              <a:t>Хидрографија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dirty="0" smtClean="0"/>
              <a:t>Во Република Македонија има </a:t>
            </a:r>
            <a:r>
              <a:rPr lang="en-US" dirty="0" smtClean="0"/>
              <a:t>1,100 </a:t>
            </a:r>
            <a:r>
              <a:rPr lang="mk-MK" dirty="0" smtClean="0"/>
              <a:t>големи извори вода. Реките се влеваат во три различни басени: егејски, јадрански и црноморски. </a:t>
            </a:r>
          </a:p>
          <a:p>
            <a:r>
              <a:rPr lang="mk-MK" dirty="0" smtClean="0"/>
              <a:t>Егејскиот басен е најголем и во него се влева реката Вардар.</a:t>
            </a:r>
          </a:p>
          <a:p>
            <a:r>
              <a:rPr lang="mk-MK" dirty="0" smtClean="0"/>
              <a:t>Реката Црн Дрим гоо формира Јадранскиот басен, а црпи вода од Преспанското и Охридското Езеро.</a:t>
            </a:r>
            <a:endParaRPr lang="mk-MK" dirty="0"/>
          </a:p>
          <a:p>
            <a:r>
              <a:rPr lang="mk-MK" dirty="0" smtClean="0"/>
              <a:t>Македонија има околу педесет помали и вештачки езера, како и три природни езера: Охридско, Преспанско и Дојранско Езеро.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408426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Реката Вардар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1" y="1915585"/>
            <a:ext cx="5658392" cy="425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8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Охридско Езеро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457325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5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Преспанско Езеро</a:t>
            </a:r>
            <a:endParaRPr lang="mk-MK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546346" cy="462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8915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80</TotalTime>
  <Words>382</Words>
  <Application>Microsoft Office PowerPoint</Application>
  <PresentationFormat>On-screen Show (4:3)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Corbel</vt:lpstr>
      <vt:lpstr>Depth</vt:lpstr>
      <vt:lpstr>Македонија</vt:lpstr>
      <vt:lpstr>Македонија</vt:lpstr>
      <vt:lpstr>PowerPoint Presentation</vt:lpstr>
      <vt:lpstr>Симболите на Македонија - знаме</vt:lpstr>
      <vt:lpstr>Симболите на Македонија - грб</vt:lpstr>
      <vt:lpstr>Хидрографија</vt:lpstr>
      <vt:lpstr>Реката Вардар</vt:lpstr>
      <vt:lpstr>Охридско Езеро</vt:lpstr>
      <vt:lpstr>Преспанско Езеро</vt:lpstr>
      <vt:lpstr>Дојранско Езеро</vt:lpstr>
      <vt:lpstr>Национални паркови</vt:lpstr>
      <vt:lpstr>Национален парк Маврово</vt:lpstr>
      <vt:lpstr>PowerPoint Presentation</vt:lpstr>
      <vt:lpstr>Планината Бистра</vt:lpstr>
      <vt:lpstr>Планината Кораб</vt:lpstr>
      <vt:lpstr>Планината Дешат</vt:lpstr>
      <vt:lpstr>Реката Радика</vt:lpstr>
      <vt:lpstr>Национален парк Галичица</vt:lpstr>
      <vt:lpstr>PowerPoint Presentation</vt:lpstr>
      <vt:lpstr>Национален парк Пелистер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Македонија</dc:title>
  <dc:creator>Bibe</dc:creator>
  <cp:lastModifiedBy>Bibe</cp:lastModifiedBy>
  <cp:revision>11</cp:revision>
  <dcterms:created xsi:type="dcterms:W3CDTF">2006-08-16T00:00:00Z</dcterms:created>
  <dcterms:modified xsi:type="dcterms:W3CDTF">2017-05-22T08:49:53Z</dcterms:modified>
</cp:coreProperties>
</file>